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theme/theme5.xml" ContentType="application/vnd.openxmlformats-officedocument.theme+xml"/>
  <Override PartName="/ppt/slideLayouts/slideLayout10.xml" ContentType="application/vnd.openxmlformats-officedocument.presentationml.slideLayout+xml"/>
  <Override PartName="/ppt/theme/theme6.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8.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9.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0.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1.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1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13.xml" ContentType="application/vnd.openxmlformats-officedocument.theme+xml"/>
  <Override PartName="/ppt/slideLayouts/slideLayout43.xml" ContentType="application/vnd.openxmlformats-officedocument.presentationml.slideLayout+xml"/>
  <Override PartName="/ppt/theme/theme1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5.xml" ContentType="application/vnd.openxmlformats-officedocument.theme+xml"/>
  <Override PartName="/ppt/slideLayouts/slideLayout47.xml" ContentType="application/vnd.openxmlformats-officedocument.presentationml.slideLayout+xml"/>
  <Override PartName="/ppt/theme/theme16.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7.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8.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9.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 id="2147483673" r:id="rId2"/>
    <p:sldMasterId id="2147483675" r:id="rId3"/>
    <p:sldMasterId id="2147483678" r:id="rId4"/>
    <p:sldMasterId id="2147483680" r:id="rId5"/>
    <p:sldMasterId id="2147483682" r:id="rId6"/>
    <p:sldMasterId id="2147483684" r:id="rId7"/>
    <p:sldMasterId id="2147483690" r:id="rId8"/>
    <p:sldMasterId id="2147483694" r:id="rId9"/>
    <p:sldMasterId id="2147483699" r:id="rId10"/>
    <p:sldMasterId id="2147483708" r:id="rId11"/>
    <p:sldMasterId id="2147483711" r:id="rId12"/>
    <p:sldMasterId id="2147483717" r:id="rId13"/>
    <p:sldMasterId id="2147483723" r:id="rId14"/>
    <p:sldMasterId id="2147483725" r:id="rId15"/>
    <p:sldMasterId id="2147483729" r:id="rId16"/>
    <p:sldMasterId id="2147483731" r:id="rId17"/>
    <p:sldMasterId id="2147483734" r:id="rId18"/>
    <p:sldMasterId id="2147483740" r:id="rId19"/>
  </p:sldMasterIdLst>
  <p:sldIdLst>
    <p:sldId id="256" r:id="rId20"/>
    <p:sldId id="343" r:id="rId21"/>
    <p:sldId id="260" r:id="rId22"/>
    <p:sldId id="257" r:id="rId23"/>
    <p:sldId id="342" r:id="rId24"/>
    <p:sldId id="341" r:id="rId25"/>
    <p:sldId id="259" r:id="rId26"/>
    <p:sldId id="262" r:id="rId27"/>
    <p:sldId id="261" r:id="rId28"/>
    <p:sldId id="263" r:id="rId29"/>
    <p:sldId id="264" r:id="rId30"/>
    <p:sldId id="265" r:id="rId31"/>
    <p:sldId id="266" r:id="rId32"/>
    <p:sldId id="270" r:id="rId33"/>
    <p:sldId id="269" r:id="rId34"/>
    <p:sldId id="268"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340" r:id="rId56"/>
    <p:sldId id="344" r:id="rId57"/>
    <p:sldId id="345" r:id="rId58"/>
    <p:sldId id="346" r:id="rId59"/>
    <p:sldId id="292" r:id="rId60"/>
    <p:sldId id="293" r:id="rId61"/>
    <p:sldId id="347" r:id="rId62"/>
    <p:sldId id="295" r:id="rId63"/>
    <p:sldId id="348" r:id="rId64"/>
    <p:sldId id="302" r:id="rId65"/>
    <p:sldId id="303" r:id="rId66"/>
    <p:sldId id="301" r:id="rId67"/>
    <p:sldId id="349" r:id="rId68"/>
    <p:sldId id="350" r:id="rId69"/>
    <p:sldId id="294" r:id="rId70"/>
    <p:sldId id="299" r:id="rId71"/>
    <p:sldId id="300" r:id="rId72"/>
    <p:sldId id="351" r:id="rId73"/>
    <p:sldId id="353" r:id="rId74"/>
    <p:sldId id="352" r:id="rId75"/>
    <p:sldId id="304" r:id="rId76"/>
    <p:sldId id="334" r:id="rId77"/>
    <p:sldId id="305" r:id="rId78"/>
    <p:sldId id="306" r:id="rId79"/>
    <p:sldId id="354" r:id="rId80"/>
    <p:sldId id="314" r:id="rId81"/>
    <p:sldId id="307" r:id="rId82"/>
    <p:sldId id="308" r:id="rId83"/>
    <p:sldId id="310" r:id="rId84"/>
    <p:sldId id="311" r:id="rId85"/>
    <p:sldId id="312" r:id="rId86"/>
    <p:sldId id="315" r:id="rId87"/>
    <p:sldId id="316" r:id="rId88"/>
    <p:sldId id="317" r:id="rId89"/>
    <p:sldId id="318" r:id="rId90"/>
    <p:sldId id="319" r:id="rId91"/>
    <p:sldId id="320" r:id="rId92"/>
    <p:sldId id="321" r:id="rId93"/>
    <p:sldId id="322" r:id="rId94"/>
    <p:sldId id="365" r:id="rId95"/>
    <p:sldId id="367" r:id="rId96"/>
    <p:sldId id="374" r:id="rId97"/>
    <p:sldId id="323" r:id="rId98"/>
    <p:sldId id="366" r:id="rId99"/>
    <p:sldId id="369" r:id="rId100"/>
    <p:sldId id="370" r:id="rId101"/>
    <p:sldId id="368" r:id="rId102"/>
    <p:sldId id="371" r:id="rId103"/>
    <p:sldId id="372" r:id="rId104"/>
    <p:sldId id="373" r:id="rId105"/>
    <p:sldId id="324" r:id="rId106"/>
    <p:sldId id="325" r:id="rId107"/>
    <p:sldId id="326" r:id="rId108"/>
    <p:sldId id="375" r:id="rId109"/>
    <p:sldId id="376" r:id="rId110"/>
    <p:sldId id="377" r:id="rId111"/>
    <p:sldId id="378" r:id="rId112"/>
    <p:sldId id="380" r:id="rId113"/>
    <p:sldId id="379" r:id="rId114"/>
    <p:sldId id="381" r:id="rId115"/>
    <p:sldId id="382" r:id="rId116"/>
    <p:sldId id="383" r:id="rId117"/>
    <p:sldId id="384" r:id="rId118"/>
    <p:sldId id="385" r:id="rId119"/>
    <p:sldId id="387" r:id="rId120"/>
    <p:sldId id="388" r:id="rId121"/>
    <p:sldId id="389" r:id="rId122"/>
    <p:sldId id="392" r:id="rId123"/>
    <p:sldId id="390" r:id="rId124"/>
    <p:sldId id="393" r:id="rId125"/>
    <p:sldId id="394" r:id="rId126"/>
    <p:sldId id="395" r:id="rId127"/>
    <p:sldId id="396" r:id="rId128"/>
    <p:sldId id="327" r:id="rId129"/>
    <p:sldId id="328" r:id="rId130"/>
    <p:sldId id="329" r:id="rId131"/>
    <p:sldId id="397" r:id="rId132"/>
    <p:sldId id="416" r:id="rId133"/>
    <p:sldId id="407" r:id="rId134"/>
    <p:sldId id="408" r:id="rId135"/>
    <p:sldId id="409" r:id="rId136"/>
    <p:sldId id="410" r:id="rId137"/>
    <p:sldId id="411" r:id="rId138"/>
    <p:sldId id="412" r:id="rId139"/>
    <p:sldId id="413" r:id="rId140"/>
    <p:sldId id="414" r:id="rId141"/>
    <p:sldId id="415" r:id="rId142"/>
    <p:sldId id="417" r:id="rId143"/>
    <p:sldId id="418" r:id="rId144"/>
    <p:sldId id="419" r:id="rId145"/>
    <p:sldId id="420" r:id="rId146"/>
    <p:sldId id="423" r:id="rId147"/>
    <p:sldId id="421" r:id="rId148"/>
    <p:sldId id="422" r:id="rId149"/>
    <p:sldId id="430" r:id="rId150"/>
    <p:sldId id="431" r:id="rId151"/>
    <p:sldId id="432" r:id="rId152"/>
    <p:sldId id="433" r:id="rId153"/>
    <p:sldId id="434" r:id="rId154"/>
    <p:sldId id="435" r:id="rId155"/>
    <p:sldId id="436" r:id="rId156"/>
    <p:sldId id="437" r:id="rId157"/>
    <p:sldId id="438" r:id="rId158"/>
    <p:sldId id="439" r:id="rId159"/>
    <p:sldId id="440" r:id="rId160"/>
    <p:sldId id="441" r:id="rId161"/>
    <p:sldId id="442" r:id="rId162"/>
    <p:sldId id="443" r:id="rId163"/>
    <p:sldId id="331" r:id="rId164"/>
    <p:sldId id="332" r:id="rId165"/>
    <p:sldId id="425" r:id="rId166"/>
    <p:sldId id="333" r:id="rId167"/>
    <p:sldId id="426" r:id="rId168"/>
    <p:sldId id="427" r:id="rId169"/>
    <p:sldId id="429" r:id="rId170"/>
    <p:sldId id="335" r:id="rId171"/>
    <p:sldId id="309" r:id="rId172"/>
    <p:sldId id="360" r:id="rId173"/>
    <p:sldId id="359" r:id="rId174"/>
    <p:sldId id="336" r:id="rId175"/>
    <p:sldId id="338" r:id="rId176"/>
    <p:sldId id="363" r:id="rId177"/>
    <p:sldId id="358" r:id="rId178"/>
    <p:sldId id="337" r:id="rId179"/>
    <p:sldId id="357" r:id="rId180"/>
    <p:sldId id="361" r:id="rId181"/>
    <p:sldId id="362" r:id="rId182"/>
    <p:sldId id="339" r:id="rId183"/>
    <p:sldId id="364" r:id="rId184"/>
    <p:sldId id="398" r:id="rId185"/>
    <p:sldId id="399" r:id="rId186"/>
    <p:sldId id="401" r:id="rId187"/>
    <p:sldId id="402" r:id="rId188"/>
    <p:sldId id="403" r:id="rId189"/>
    <p:sldId id="400" r:id="rId190"/>
    <p:sldId id="405" r:id="rId191"/>
    <p:sldId id="404" r:id="rId192"/>
    <p:sldId id="406" r:id="rId193"/>
  </p:sldIdLst>
  <p:sldSz cx="14265275" cy="78644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77">
          <p15:clr>
            <a:srgbClr val="A4A3A4"/>
          </p15:clr>
        </p15:guide>
        <p15:guide id="2" pos="449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506"/>
    <a:srgbClr val="D6A300"/>
    <a:srgbClr val="FF66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06" autoAdjust="0"/>
    <p:restoredTop sz="94660"/>
  </p:normalViewPr>
  <p:slideViewPr>
    <p:cSldViewPr snapToGrid="0">
      <p:cViewPr varScale="1">
        <p:scale>
          <a:sx n="65" d="100"/>
          <a:sy n="65" d="100"/>
        </p:scale>
        <p:origin x="528" y="48"/>
      </p:cViewPr>
      <p:guideLst>
        <p:guide orient="horz" pos="2477"/>
        <p:guide pos="449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8.xml"/><Relationship Id="rId21" Type="http://schemas.openxmlformats.org/officeDocument/2006/relationships/slide" Target="slides/slide2.xml"/><Relationship Id="rId42" Type="http://schemas.openxmlformats.org/officeDocument/2006/relationships/slide" Target="slides/slide23.xml"/><Relationship Id="rId63" Type="http://schemas.openxmlformats.org/officeDocument/2006/relationships/slide" Target="slides/slide44.xml"/><Relationship Id="rId84" Type="http://schemas.openxmlformats.org/officeDocument/2006/relationships/slide" Target="slides/slide65.xml"/><Relationship Id="rId138" Type="http://schemas.openxmlformats.org/officeDocument/2006/relationships/slide" Target="slides/slide119.xml"/><Relationship Id="rId159" Type="http://schemas.openxmlformats.org/officeDocument/2006/relationships/slide" Target="slides/slide140.xml"/><Relationship Id="rId170" Type="http://schemas.openxmlformats.org/officeDocument/2006/relationships/slide" Target="slides/slide151.xml"/><Relationship Id="rId191" Type="http://schemas.openxmlformats.org/officeDocument/2006/relationships/slide" Target="slides/slide172.xml"/><Relationship Id="rId107" Type="http://schemas.openxmlformats.org/officeDocument/2006/relationships/slide" Target="slides/slide88.xml"/><Relationship Id="rId11" Type="http://schemas.openxmlformats.org/officeDocument/2006/relationships/slideMaster" Target="slideMasters/slideMaster11.xml"/><Relationship Id="rId32" Type="http://schemas.openxmlformats.org/officeDocument/2006/relationships/slide" Target="slides/slide13.xml"/><Relationship Id="rId53" Type="http://schemas.openxmlformats.org/officeDocument/2006/relationships/slide" Target="slides/slide34.xml"/><Relationship Id="rId74" Type="http://schemas.openxmlformats.org/officeDocument/2006/relationships/slide" Target="slides/slide55.xml"/><Relationship Id="rId128" Type="http://schemas.openxmlformats.org/officeDocument/2006/relationships/slide" Target="slides/slide109.xml"/><Relationship Id="rId149" Type="http://schemas.openxmlformats.org/officeDocument/2006/relationships/slide" Target="slides/slide130.xml"/><Relationship Id="rId5" Type="http://schemas.openxmlformats.org/officeDocument/2006/relationships/slideMaster" Target="slideMasters/slideMaster5.xml"/><Relationship Id="rId95" Type="http://schemas.openxmlformats.org/officeDocument/2006/relationships/slide" Target="slides/slide76.xml"/><Relationship Id="rId160" Type="http://schemas.openxmlformats.org/officeDocument/2006/relationships/slide" Target="slides/slide141.xml"/><Relationship Id="rId181" Type="http://schemas.openxmlformats.org/officeDocument/2006/relationships/slide" Target="slides/slide162.xml"/><Relationship Id="rId22" Type="http://schemas.openxmlformats.org/officeDocument/2006/relationships/slide" Target="slides/slide3.xml"/><Relationship Id="rId43" Type="http://schemas.openxmlformats.org/officeDocument/2006/relationships/slide" Target="slides/slide24.xml"/><Relationship Id="rId64" Type="http://schemas.openxmlformats.org/officeDocument/2006/relationships/slide" Target="slides/slide45.xml"/><Relationship Id="rId118" Type="http://schemas.openxmlformats.org/officeDocument/2006/relationships/slide" Target="slides/slide99.xml"/><Relationship Id="rId139" Type="http://schemas.openxmlformats.org/officeDocument/2006/relationships/slide" Target="slides/slide120.xml"/><Relationship Id="rId85" Type="http://schemas.openxmlformats.org/officeDocument/2006/relationships/slide" Target="slides/slide66.xml"/><Relationship Id="rId150" Type="http://schemas.openxmlformats.org/officeDocument/2006/relationships/slide" Target="slides/slide131.xml"/><Relationship Id="rId171" Type="http://schemas.openxmlformats.org/officeDocument/2006/relationships/slide" Target="slides/slide152.xml"/><Relationship Id="rId192" Type="http://schemas.openxmlformats.org/officeDocument/2006/relationships/slide" Target="slides/slide173.xml"/><Relationship Id="rId12" Type="http://schemas.openxmlformats.org/officeDocument/2006/relationships/slideMaster" Target="slideMasters/slideMaster12.xml"/><Relationship Id="rId33" Type="http://schemas.openxmlformats.org/officeDocument/2006/relationships/slide" Target="slides/slide14.xml"/><Relationship Id="rId108" Type="http://schemas.openxmlformats.org/officeDocument/2006/relationships/slide" Target="slides/slide89.xml"/><Relationship Id="rId129" Type="http://schemas.openxmlformats.org/officeDocument/2006/relationships/slide" Target="slides/slide110.xml"/><Relationship Id="rId54" Type="http://schemas.openxmlformats.org/officeDocument/2006/relationships/slide" Target="slides/slide35.xml"/><Relationship Id="rId75" Type="http://schemas.openxmlformats.org/officeDocument/2006/relationships/slide" Target="slides/slide56.xml"/><Relationship Id="rId96" Type="http://schemas.openxmlformats.org/officeDocument/2006/relationships/slide" Target="slides/slide77.xml"/><Relationship Id="rId140" Type="http://schemas.openxmlformats.org/officeDocument/2006/relationships/slide" Target="slides/slide121.xml"/><Relationship Id="rId161" Type="http://schemas.openxmlformats.org/officeDocument/2006/relationships/slide" Target="slides/slide142.xml"/><Relationship Id="rId182" Type="http://schemas.openxmlformats.org/officeDocument/2006/relationships/slide" Target="slides/slide163.xml"/><Relationship Id="rId6" Type="http://schemas.openxmlformats.org/officeDocument/2006/relationships/slideMaster" Target="slideMasters/slideMaster6.xml"/><Relationship Id="rId23" Type="http://schemas.openxmlformats.org/officeDocument/2006/relationships/slide" Target="slides/slide4.xml"/><Relationship Id="rId119" Type="http://schemas.openxmlformats.org/officeDocument/2006/relationships/slide" Target="slides/slide100.xml"/><Relationship Id="rId44" Type="http://schemas.openxmlformats.org/officeDocument/2006/relationships/slide" Target="slides/slide25.xml"/><Relationship Id="rId65" Type="http://schemas.openxmlformats.org/officeDocument/2006/relationships/slide" Target="slides/slide46.xml"/><Relationship Id="rId86" Type="http://schemas.openxmlformats.org/officeDocument/2006/relationships/slide" Target="slides/slide67.xml"/><Relationship Id="rId130" Type="http://schemas.openxmlformats.org/officeDocument/2006/relationships/slide" Target="slides/slide111.xml"/><Relationship Id="rId151" Type="http://schemas.openxmlformats.org/officeDocument/2006/relationships/slide" Target="slides/slide132.xml"/><Relationship Id="rId172" Type="http://schemas.openxmlformats.org/officeDocument/2006/relationships/slide" Target="slides/slide153.xml"/><Relationship Id="rId193" Type="http://schemas.openxmlformats.org/officeDocument/2006/relationships/slide" Target="slides/slide174.xml"/><Relationship Id="rId13" Type="http://schemas.openxmlformats.org/officeDocument/2006/relationships/slideMaster" Target="slideMasters/slideMaster13.xml"/><Relationship Id="rId109" Type="http://schemas.openxmlformats.org/officeDocument/2006/relationships/slide" Target="slides/slide90.xml"/><Relationship Id="rId34" Type="http://schemas.openxmlformats.org/officeDocument/2006/relationships/slide" Target="slides/slide15.xml"/><Relationship Id="rId55" Type="http://schemas.openxmlformats.org/officeDocument/2006/relationships/slide" Target="slides/slide36.xml"/><Relationship Id="rId76" Type="http://schemas.openxmlformats.org/officeDocument/2006/relationships/slide" Target="slides/slide57.xml"/><Relationship Id="rId97" Type="http://schemas.openxmlformats.org/officeDocument/2006/relationships/slide" Target="slides/slide78.xml"/><Relationship Id="rId120" Type="http://schemas.openxmlformats.org/officeDocument/2006/relationships/slide" Target="slides/slide101.xml"/><Relationship Id="rId141" Type="http://schemas.openxmlformats.org/officeDocument/2006/relationships/slide" Target="slides/slide122.xml"/><Relationship Id="rId7" Type="http://schemas.openxmlformats.org/officeDocument/2006/relationships/slideMaster" Target="slideMasters/slideMaster7.xml"/><Relationship Id="rId71" Type="http://schemas.openxmlformats.org/officeDocument/2006/relationships/slide" Target="slides/slide52.xml"/><Relationship Id="rId92" Type="http://schemas.openxmlformats.org/officeDocument/2006/relationships/slide" Target="slides/slide73.xml"/><Relationship Id="rId162" Type="http://schemas.openxmlformats.org/officeDocument/2006/relationships/slide" Target="slides/slide143.xml"/><Relationship Id="rId183" Type="http://schemas.openxmlformats.org/officeDocument/2006/relationships/slide" Target="slides/slide164.xml"/><Relationship Id="rId2" Type="http://schemas.openxmlformats.org/officeDocument/2006/relationships/slideMaster" Target="slideMasters/slideMaster2.xml"/><Relationship Id="rId29" Type="http://schemas.openxmlformats.org/officeDocument/2006/relationships/slide" Target="slides/slide10.xml"/><Relationship Id="rId24" Type="http://schemas.openxmlformats.org/officeDocument/2006/relationships/slide" Target="slides/slide5.xml"/><Relationship Id="rId40" Type="http://schemas.openxmlformats.org/officeDocument/2006/relationships/slide" Target="slides/slide21.xml"/><Relationship Id="rId45" Type="http://schemas.openxmlformats.org/officeDocument/2006/relationships/slide" Target="slides/slide26.xml"/><Relationship Id="rId66" Type="http://schemas.openxmlformats.org/officeDocument/2006/relationships/slide" Target="slides/slide47.xml"/><Relationship Id="rId87" Type="http://schemas.openxmlformats.org/officeDocument/2006/relationships/slide" Target="slides/slide68.xml"/><Relationship Id="rId110" Type="http://schemas.openxmlformats.org/officeDocument/2006/relationships/slide" Target="slides/slide91.xml"/><Relationship Id="rId115" Type="http://schemas.openxmlformats.org/officeDocument/2006/relationships/slide" Target="slides/slide96.xml"/><Relationship Id="rId131" Type="http://schemas.openxmlformats.org/officeDocument/2006/relationships/slide" Target="slides/slide112.xml"/><Relationship Id="rId136" Type="http://schemas.openxmlformats.org/officeDocument/2006/relationships/slide" Target="slides/slide117.xml"/><Relationship Id="rId157" Type="http://schemas.openxmlformats.org/officeDocument/2006/relationships/slide" Target="slides/slide138.xml"/><Relationship Id="rId178" Type="http://schemas.openxmlformats.org/officeDocument/2006/relationships/slide" Target="slides/slide159.xml"/><Relationship Id="rId61" Type="http://schemas.openxmlformats.org/officeDocument/2006/relationships/slide" Target="slides/slide42.xml"/><Relationship Id="rId82" Type="http://schemas.openxmlformats.org/officeDocument/2006/relationships/slide" Target="slides/slide63.xml"/><Relationship Id="rId152" Type="http://schemas.openxmlformats.org/officeDocument/2006/relationships/slide" Target="slides/slide133.xml"/><Relationship Id="rId173" Type="http://schemas.openxmlformats.org/officeDocument/2006/relationships/slide" Target="slides/slide154.xml"/><Relationship Id="rId194" Type="http://schemas.openxmlformats.org/officeDocument/2006/relationships/presProps" Target="presProp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11.xml"/><Relationship Id="rId35" Type="http://schemas.openxmlformats.org/officeDocument/2006/relationships/slide" Target="slides/slide16.xml"/><Relationship Id="rId56" Type="http://schemas.openxmlformats.org/officeDocument/2006/relationships/slide" Target="slides/slide37.xml"/><Relationship Id="rId77" Type="http://schemas.openxmlformats.org/officeDocument/2006/relationships/slide" Target="slides/slide58.xml"/><Relationship Id="rId100" Type="http://schemas.openxmlformats.org/officeDocument/2006/relationships/slide" Target="slides/slide81.xml"/><Relationship Id="rId105" Type="http://schemas.openxmlformats.org/officeDocument/2006/relationships/slide" Target="slides/slide86.xml"/><Relationship Id="rId126" Type="http://schemas.openxmlformats.org/officeDocument/2006/relationships/slide" Target="slides/slide107.xml"/><Relationship Id="rId147" Type="http://schemas.openxmlformats.org/officeDocument/2006/relationships/slide" Target="slides/slide128.xml"/><Relationship Id="rId168" Type="http://schemas.openxmlformats.org/officeDocument/2006/relationships/slide" Target="slides/slide149.xml"/><Relationship Id="rId8" Type="http://schemas.openxmlformats.org/officeDocument/2006/relationships/slideMaster" Target="slideMasters/slideMaster8.xml"/><Relationship Id="rId51" Type="http://schemas.openxmlformats.org/officeDocument/2006/relationships/slide" Target="slides/slide32.xml"/><Relationship Id="rId72" Type="http://schemas.openxmlformats.org/officeDocument/2006/relationships/slide" Target="slides/slide53.xml"/><Relationship Id="rId93" Type="http://schemas.openxmlformats.org/officeDocument/2006/relationships/slide" Target="slides/slide74.xml"/><Relationship Id="rId98" Type="http://schemas.openxmlformats.org/officeDocument/2006/relationships/slide" Target="slides/slide79.xml"/><Relationship Id="rId121" Type="http://schemas.openxmlformats.org/officeDocument/2006/relationships/slide" Target="slides/slide102.xml"/><Relationship Id="rId142" Type="http://schemas.openxmlformats.org/officeDocument/2006/relationships/slide" Target="slides/slide123.xml"/><Relationship Id="rId163" Type="http://schemas.openxmlformats.org/officeDocument/2006/relationships/slide" Target="slides/slide144.xml"/><Relationship Id="rId184" Type="http://schemas.openxmlformats.org/officeDocument/2006/relationships/slide" Target="slides/slide165.xml"/><Relationship Id="rId189" Type="http://schemas.openxmlformats.org/officeDocument/2006/relationships/slide" Target="slides/slide170.xml"/><Relationship Id="rId3" Type="http://schemas.openxmlformats.org/officeDocument/2006/relationships/slideMaster" Target="slideMasters/slideMaster3.xml"/><Relationship Id="rId25" Type="http://schemas.openxmlformats.org/officeDocument/2006/relationships/slide" Target="slides/slide6.xml"/><Relationship Id="rId46" Type="http://schemas.openxmlformats.org/officeDocument/2006/relationships/slide" Target="slides/slide27.xml"/><Relationship Id="rId67" Type="http://schemas.openxmlformats.org/officeDocument/2006/relationships/slide" Target="slides/slide48.xml"/><Relationship Id="rId116" Type="http://schemas.openxmlformats.org/officeDocument/2006/relationships/slide" Target="slides/slide97.xml"/><Relationship Id="rId137" Type="http://schemas.openxmlformats.org/officeDocument/2006/relationships/slide" Target="slides/slide118.xml"/><Relationship Id="rId158" Type="http://schemas.openxmlformats.org/officeDocument/2006/relationships/slide" Target="slides/slide139.xml"/><Relationship Id="rId20" Type="http://schemas.openxmlformats.org/officeDocument/2006/relationships/slide" Target="slides/slide1.xml"/><Relationship Id="rId41" Type="http://schemas.openxmlformats.org/officeDocument/2006/relationships/slide" Target="slides/slide22.xml"/><Relationship Id="rId62" Type="http://schemas.openxmlformats.org/officeDocument/2006/relationships/slide" Target="slides/slide43.xml"/><Relationship Id="rId83" Type="http://schemas.openxmlformats.org/officeDocument/2006/relationships/slide" Target="slides/slide64.xml"/><Relationship Id="rId88" Type="http://schemas.openxmlformats.org/officeDocument/2006/relationships/slide" Target="slides/slide69.xml"/><Relationship Id="rId111" Type="http://schemas.openxmlformats.org/officeDocument/2006/relationships/slide" Target="slides/slide92.xml"/><Relationship Id="rId132" Type="http://schemas.openxmlformats.org/officeDocument/2006/relationships/slide" Target="slides/slide113.xml"/><Relationship Id="rId153" Type="http://schemas.openxmlformats.org/officeDocument/2006/relationships/slide" Target="slides/slide134.xml"/><Relationship Id="rId174" Type="http://schemas.openxmlformats.org/officeDocument/2006/relationships/slide" Target="slides/slide155.xml"/><Relationship Id="rId179" Type="http://schemas.openxmlformats.org/officeDocument/2006/relationships/slide" Target="slides/slide160.xml"/><Relationship Id="rId195" Type="http://schemas.openxmlformats.org/officeDocument/2006/relationships/viewProps" Target="viewProps.xml"/><Relationship Id="rId190" Type="http://schemas.openxmlformats.org/officeDocument/2006/relationships/slide" Target="slides/slide171.xml"/><Relationship Id="rId15" Type="http://schemas.openxmlformats.org/officeDocument/2006/relationships/slideMaster" Target="slideMasters/slideMaster15.xml"/><Relationship Id="rId36" Type="http://schemas.openxmlformats.org/officeDocument/2006/relationships/slide" Target="slides/slide17.xml"/><Relationship Id="rId57" Type="http://schemas.openxmlformats.org/officeDocument/2006/relationships/slide" Target="slides/slide38.xml"/><Relationship Id="rId106" Type="http://schemas.openxmlformats.org/officeDocument/2006/relationships/slide" Target="slides/slide87.xml"/><Relationship Id="rId127" Type="http://schemas.openxmlformats.org/officeDocument/2006/relationships/slide" Target="slides/slide108.xml"/><Relationship Id="rId10" Type="http://schemas.openxmlformats.org/officeDocument/2006/relationships/slideMaster" Target="slideMasters/slideMaster10.xml"/><Relationship Id="rId31" Type="http://schemas.openxmlformats.org/officeDocument/2006/relationships/slide" Target="slides/slide12.xml"/><Relationship Id="rId52" Type="http://schemas.openxmlformats.org/officeDocument/2006/relationships/slide" Target="slides/slide33.xml"/><Relationship Id="rId73" Type="http://schemas.openxmlformats.org/officeDocument/2006/relationships/slide" Target="slides/slide54.xml"/><Relationship Id="rId78" Type="http://schemas.openxmlformats.org/officeDocument/2006/relationships/slide" Target="slides/slide59.xml"/><Relationship Id="rId94" Type="http://schemas.openxmlformats.org/officeDocument/2006/relationships/slide" Target="slides/slide75.xml"/><Relationship Id="rId99" Type="http://schemas.openxmlformats.org/officeDocument/2006/relationships/slide" Target="slides/slide80.xml"/><Relationship Id="rId101" Type="http://schemas.openxmlformats.org/officeDocument/2006/relationships/slide" Target="slides/slide82.xml"/><Relationship Id="rId122" Type="http://schemas.openxmlformats.org/officeDocument/2006/relationships/slide" Target="slides/slide103.xml"/><Relationship Id="rId143" Type="http://schemas.openxmlformats.org/officeDocument/2006/relationships/slide" Target="slides/slide124.xml"/><Relationship Id="rId148" Type="http://schemas.openxmlformats.org/officeDocument/2006/relationships/slide" Target="slides/slide129.xml"/><Relationship Id="rId164" Type="http://schemas.openxmlformats.org/officeDocument/2006/relationships/slide" Target="slides/slide145.xml"/><Relationship Id="rId169" Type="http://schemas.openxmlformats.org/officeDocument/2006/relationships/slide" Target="slides/slide150.xml"/><Relationship Id="rId185" Type="http://schemas.openxmlformats.org/officeDocument/2006/relationships/slide" Target="slides/slide166.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1.xml"/><Relationship Id="rId26" Type="http://schemas.openxmlformats.org/officeDocument/2006/relationships/slide" Target="slides/slide7.xml"/><Relationship Id="rId47" Type="http://schemas.openxmlformats.org/officeDocument/2006/relationships/slide" Target="slides/slide28.xml"/><Relationship Id="rId68" Type="http://schemas.openxmlformats.org/officeDocument/2006/relationships/slide" Target="slides/slide49.xml"/><Relationship Id="rId89" Type="http://schemas.openxmlformats.org/officeDocument/2006/relationships/slide" Target="slides/slide70.xml"/><Relationship Id="rId112" Type="http://schemas.openxmlformats.org/officeDocument/2006/relationships/slide" Target="slides/slide93.xml"/><Relationship Id="rId133" Type="http://schemas.openxmlformats.org/officeDocument/2006/relationships/slide" Target="slides/slide114.xml"/><Relationship Id="rId154" Type="http://schemas.openxmlformats.org/officeDocument/2006/relationships/slide" Target="slides/slide135.xml"/><Relationship Id="rId175" Type="http://schemas.openxmlformats.org/officeDocument/2006/relationships/slide" Target="slides/slide156.xml"/><Relationship Id="rId196" Type="http://schemas.openxmlformats.org/officeDocument/2006/relationships/theme" Target="theme/theme1.xml"/><Relationship Id="rId16" Type="http://schemas.openxmlformats.org/officeDocument/2006/relationships/slideMaster" Target="slideMasters/slideMaster16.xml"/><Relationship Id="rId37" Type="http://schemas.openxmlformats.org/officeDocument/2006/relationships/slide" Target="slides/slide18.xml"/><Relationship Id="rId58" Type="http://schemas.openxmlformats.org/officeDocument/2006/relationships/slide" Target="slides/slide39.xml"/><Relationship Id="rId79" Type="http://schemas.openxmlformats.org/officeDocument/2006/relationships/slide" Target="slides/slide60.xml"/><Relationship Id="rId102" Type="http://schemas.openxmlformats.org/officeDocument/2006/relationships/slide" Target="slides/slide83.xml"/><Relationship Id="rId123" Type="http://schemas.openxmlformats.org/officeDocument/2006/relationships/slide" Target="slides/slide104.xml"/><Relationship Id="rId144" Type="http://schemas.openxmlformats.org/officeDocument/2006/relationships/slide" Target="slides/slide125.xml"/><Relationship Id="rId90" Type="http://schemas.openxmlformats.org/officeDocument/2006/relationships/slide" Target="slides/slide71.xml"/><Relationship Id="rId165" Type="http://schemas.openxmlformats.org/officeDocument/2006/relationships/slide" Target="slides/slide146.xml"/><Relationship Id="rId186" Type="http://schemas.openxmlformats.org/officeDocument/2006/relationships/slide" Target="slides/slide167.xml"/><Relationship Id="rId27" Type="http://schemas.openxmlformats.org/officeDocument/2006/relationships/slide" Target="slides/slide8.xml"/><Relationship Id="rId48" Type="http://schemas.openxmlformats.org/officeDocument/2006/relationships/slide" Target="slides/slide29.xml"/><Relationship Id="rId69" Type="http://schemas.openxmlformats.org/officeDocument/2006/relationships/slide" Target="slides/slide50.xml"/><Relationship Id="rId113" Type="http://schemas.openxmlformats.org/officeDocument/2006/relationships/slide" Target="slides/slide94.xml"/><Relationship Id="rId134" Type="http://schemas.openxmlformats.org/officeDocument/2006/relationships/slide" Target="slides/slide115.xml"/><Relationship Id="rId80" Type="http://schemas.openxmlformats.org/officeDocument/2006/relationships/slide" Target="slides/slide61.xml"/><Relationship Id="rId155" Type="http://schemas.openxmlformats.org/officeDocument/2006/relationships/slide" Target="slides/slide136.xml"/><Relationship Id="rId176" Type="http://schemas.openxmlformats.org/officeDocument/2006/relationships/slide" Target="slides/slide157.xml"/><Relationship Id="rId197" Type="http://schemas.openxmlformats.org/officeDocument/2006/relationships/tableStyles" Target="tableStyles.xml"/><Relationship Id="rId17" Type="http://schemas.openxmlformats.org/officeDocument/2006/relationships/slideMaster" Target="slideMasters/slideMaster17.xml"/><Relationship Id="rId38" Type="http://schemas.openxmlformats.org/officeDocument/2006/relationships/slide" Target="slides/slide19.xml"/><Relationship Id="rId59" Type="http://schemas.openxmlformats.org/officeDocument/2006/relationships/slide" Target="slides/slide40.xml"/><Relationship Id="rId103" Type="http://schemas.openxmlformats.org/officeDocument/2006/relationships/slide" Target="slides/slide84.xml"/><Relationship Id="rId124" Type="http://schemas.openxmlformats.org/officeDocument/2006/relationships/slide" Target="slides/slide105.xml"/><Relationship Id="rId70" Type="http://schemas.openxmlformats.org/officeDocument/2006/relationships/slide" Target="slides/slide51.xml"/><Relationship Id="rId91" Type="http://schemas.openxmlformats.org/officeDocument/2006/relationships/slide" Target="slides/slide72.xml"/><Relationship Id="rId145" Type="http://schemas.openxmlformats.org/officeDocument/2006/relationships/slide" Target="slides/slide126.xml"/><Relationship Id="rId166" Type="http://schemas.openxmlformats.org/officeDocument/2006/relationships/slide" Target="slides/slide147.xml"/><Relationship Id="rId187" Type="http://schemas.openxmlformats.org/officeDocument/2006/relationships/slide" Target="slides/slide168.xml"/><Relationship Id="rId1" Type="http://schemas.openxmlformats.org/officeDocument/2006/relationships/slideMaster" Target="slideMasters/slideMaster1.xml"/><Relationship Id="rId28" Type="http://schemas.openxmlformats.org/officeDocument/2006/relationships/slide" Target="slides/slide9.xml"/><Relationship Id="rId49" Type="http://schemas.openxmlformats.org/officeDocument/2006/relationships/slide" Target="slides/slide30.xml"/><Relationship Id="rId114" Type="http://schemas.openxmlformats.org/officeDocument/2006/relationships/slide" Target="slides/slide95.xml"/><Relationship Id="rId60" Type="http://schemas.openxmlformats.org/officeDocument/2006/relationships/slide" Target="slides/slide41.xml"/><Relationship Id="rId81" Type="http://schemas.openxmlformats.org/officeDocument/2006/relationships/slide" Target="slides/slide62.xml"/><Relationship Id="rId135" Type="http://schemas.openxmlformats.org/officeDocument/2006/relationships/slide" Target="slides/slide116.xml"/><Relationship Id="rId156" Type="http://schemas.openxmlformats.org/officeDocument/2006/relationships/slide" Target="slides/slide137.xml"/><Relationship Id="rId177" Type="http://schemas.openxmlformats.org/officeDocument/2006/relationships/slide" Target="slides/slide158.xml"/><Relationship Id="rId18" Type="http://schemas.openxmlformats.org/officeDocument/2006/relationships/slideMaster" Target="slideMasters/slideMaster18.xml"/><Relationship Id="rId39" Type="http://schemas.openxmlformats.org/officeDocument/2006/relationships/slide" Target="slides/slide20.xml"/><Relationship Id="rId50" Type="http://schemas.openxmlformats.org/officeDocument/2006/relationships/slide" Target="slides/slide31.xml"/><Relationship Id="rId104" Type="http://schemas.openxmlformats.org/officeDocument/2006/relationships/slide" Target="slides/slide85.xml"/><Relationship Id="rId125" Type="http://schemas.openxmlformats.org/officeDocument/2006/relationships/slide" Target="slides/slide106.xml"/><Relationship Id="rId146" Type="http://schemas.openxmlformats.org/officeDocument/2006/relationships/slide" Target="slides/slide127.xml"/><Relationship Id="rId167" Type="http://schemas.openxmlformats.org/officeDocument/2006/relationships/slide" Target="slides/slide148.xml"/><Relationship Id="rId188" Type="http://schemas.openxmlformats.org/officeDocument/2006/relationships/slide" Target="slides/slide16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0.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rtlCol="0"/>
          <a:lstStyle>
            <a:extLst/>
          </a:lstStyle>
          <a:p>
            <a:r>
              <a:rPr lang="en-US" smtClean="0"/>
              <a:t>Click to edit Master title style</a:t>
            </a:r>
            <a:endParaRPr lang="en-US"/>
          </a:p>
        </p:txBody>
      </p:sp>
      <p:sp>
        <p:nvSpPr>
          <p:cNvPr id="4" name="Date Placeholder 3"/>
          <p:cNvSpPr>
            <a:spLocks noGrp="1"/>
          </p:cNvSpPr>
          <p:nvPr>
            <p:ph type="dt" sz="half" idx="10"/>
          </p:nvPr>
        </p:nvSpPr>
        <p:spPr/>
        <p:txBody>
          <a:bodyPr/>
          <a:lstStyle>
            <a:lvl1pPr algn="l">
              <a:defRPr/>
            </a:lvl1pPr>
            <a:extLst/>
          </a:lstStyle>
          <a:p>
            <a:fld id="{48A87A34-81AB-432B-8DAE-1953F412C126}" type="datetimeFigureOut">
              <a:rPr lang="en-US" smtClean="0"/>
              <a:t>10/16/2020</a:t>
            </a:fld>
            <a:endParaRPr lang="en-US" dirty="0"/>
          </a:p>
        </p:txBody>
      </p:sp>
      <p:sp>
        <p:nvSpPr>
          <p:cNvPr id="5" name="Footer Placeholder 4"/>
          <p:cNvSpPr>
            <a:spLocks noGrp="1"/>
          </p:cNvSpPr>
          <p:nvPr>
            <p:ph type="ftr" sz="quarter" idx="11"/>
          </p:nvPr>
        </p:nvSpPr>
        <p:spPr/>
        <p:txBody>
          <a:bodyPr/>
          <a:lstStyle>
            <a:lvl1pPr algn="r">
              <a:defRPr>
                <a:solidFill>
                  <a:schemeClr val="tx1"/>
                </a:solidFill>
              </a:defRPr>
            </a:lvl1pPr>
            <a:extLst/>
          </a:lstStyle>
          <a:p>
            <a:endParaRPr lang="en-US" dirty="0"/>
          </a:p>
        </p:txBody>
      </p:sp>
      <p:sp>
        <p:nvSpPr>
          <p:cNvPr id="6" name="Slide Number Placeholder 5"/>
          <p:cNvSpPr>
            <a:spLocks noGrp="1"/>
          </p:cNvSpPr>
          <p:nvPr>
            <p:ph type="sldNum" sz="quarter" idx="12"/>
          </p:nvPr>
        </p:nvSpPr>
        <p:spPr/>
        <p:txBody>
          <a:bodyPr/>
          <a:lstStyle>
            <a:lvl1pPr algn="r">
              <a:defRPr/>
            </a:lvl1pPr>
            <a:extLst/>
          </a:lstStyle>
          <a:p>
            <a:fld id="{6D22F896-40B5-4ADD-8801-0D06FADFA095}" type="slidenum">
              <a:rPr lang="en-US" smtClean="0"/>
              <a:t>‹#›</a:t>
            </a:fld>
            <a:endParaRPr lang="en-US" dirty="0"/>
          </a:p>
        </p:txBody>
      </p:sp>
    </p:spTree>
    <p:extLst>
      <p:ext uri="{BB962C8B-B14F-4D97-AF65-F5344CB8AC3E}">
        <p14:creationId xmlns:p14="http://schemas.microsoft.com/office/powerpoint/2010/main" val="3109562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riNet_2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13268" y="1760407"/>
            <a:ext cx="6302972" cy="733653"/>
          </a:xfrm>
          <a:prstGeom prst="rect">
            <a:avLst/>
          </a:prstGeom>
        </p:spPr>
        <p:txBody>
          <a:bodyPr anchor="b">
            <a:normAutofit/>
          </a:bodyPr>
          <a:lstStyle>
            <a:lvl1pPr marL="0" indent="0">
              <a:buNone/>
              <a:defRPr sz="2000" b="1"/>
            </a:lvl1pPr>
            <a:lvl2pPr marL="457107" indent="0">
              <a:buNone/>
              <a:defRPr sz="2000" b="1"/>
            </a:lvl2pPr>
            <a:lvl3pPr marL="914218" indent="0">
              <a:buNone/>
              <a:defRPr sz="1900" b="1"/>
            </a:lvl3pPr>
            <a:lvl4pPr marL="1371328" indent="0">
              <a:buNone/>
              <a:defRPr sz="1600" b="1"/>
            </a:lvl4pPr>
            <a:lvl5pPr marL="1828437" indent="0">
              <a:buNone/>
              <a:defRPr sz="1600" b="1"/>
            </a:lvl5pPr>
            <a:lvl6pPr marL="2285550" indent="0">
              <a:buNone/>
              <a:defRPr sz="1600" b="1"/>
            </a:lvl6pPr>
            <a:lvl7pPr marL="2742654" indent="0">
              <a:buNone/>
              <a:defRPr sz="1600" b="1"/>
            </a:lvl7pPr>
            <a:lvl8pPr marL="3199760" indent="0">
              <a:buNone/>
              <a:defRPr sz="1600" b="1"/>
            </a:lvl8pPr>
            <a:lvl9pPr marL="365686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13268" y="2494060"/>
            <a:ext cx="6302972" cy="4531177"/>
          </a:xfrm>
          <a:prstGeom prst="rect">
            <a:avLst/>
          </a:prstGeom>
        </p:spPr>
        <p:txBody>
          <a:bodyPr/>
          <a:lstStyle>
            <a:lvl1pPr>
              <a:defRPr sz="20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246595" y="1760407"/>
            <a:ext cx="6305449" cy="733653"/>
          </a:xfrm>
          <a:prstGeom prst="rect">
            <a:avLst/>
          </a:prstGeom>
        </p:spPr>
        <p:txBody>
          <a:bodyPr anchor="b">
            <a:normAutofit/>
          </a:bodyPr>
          <a:lstStyle>
            <a:lvl1pPr marL="0" indent="0">
              <a:buNone/>
              <a:defRPr sz="2000" b="1"/>
            </a:lvl1pPr>
            <a:lvl2pPr marL="457107" indent="0">
              <a:buNone/>
              <a:defRPr sz="2000" b="1"/>
            </a:lvl2pPr>
            <a:lvl3pPr marL="914218" indent="0">
              <a:buNone/>
              <a:defRPr sz="1900" b="1"/>
            </a:lvl3pPr>
            <a:lvl4pPr marL="1371328" indent="0">
              <a:buNone/>
              <a:defRPr sz="1600" b="1"/>
            </a:lvl4pPr>
            <a:lvl5pPr marL="1828437" indent="0">
              <a:buNone/>
              <a:defRPr sz="1600" b="1"/>
            </a:lvl5pPr>
            <a:lvl6pPr marL="2285550" indent="0">
              <a:buNone/>
              <a:defRPr sz="1600" b="1"/>
            </a:lvl6pPr>
            <a:lvl7pPr marL="2742654" indent="0">
              <a:buNone/>
              <a:defRPr sz="1600" b="1"/>
            </a:lvl7pPr>
            <a:lvl8pPr marL="3199760" indent="0">
              <a:buNone/>
              <a:defRPr sz="1600" b="1"/>
            </a:lvl8pPr>
            <a:lvl9pPr marL="365686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246595" y="2494060"/>
            <a:ext cx="6305449" cy="4531177"/>
          </a:xfrm>
          <a:prstGeom prst="rect">
            <a:avLst/>
          </a:prstGeom>
        </p:spPr>
        <p:txBody>
          <a:bodyPr/>
          <a:lstStyle>
            <a:lvl1pPr>
              <a:defRPr sz="2000">
                <a:solidFill>
                  <a:schemeClr val="bg2">
                    <a:lumMod val="50000"/>
                  </a:schemeClr>
                </a:solidFill>
              </a:defRPr>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90405772"/>
      </p:ext>
    </p:extLst>
  </p:cSld>
  <p:clrMapOvr>
    <a:masterClrMapping/>
  </p:clrMapOvr>
  <p:transition spd="med">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riNet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52289" y="1572900"/>
            <a:ext cx="12838749" cy="5452338"/>
          </a:xfrm>
          <a:prstGeom prst="rect">
            <a:avLst/>
          </a:prstGeom>
        </p:spPr>
        <p:txBody>
          <a:bodyPr/>
          <a:lstStyle>
            <a:lvl1pPr marL="231732" indent="-231732">
              <a:buClr>
                <a:srgbClr val="0070C0"/>
              </a:buClr>
              <a:buSzPct val="120000"/>
              <a:buFont typeface="Arial" pitchFamily="34" charset="0"/>
              <a:buChar char="•"/>
              <a:defRPr/>
            </a:lvl1pPr>
            <a:lvl2pPr>
              <a:buClr>
                <a:srgbClr val="EA8704"/>
              </a:buClr>
              <a:buSzPct val="80000"/>
              <a:buFont typeface="Wingdings" pitchFamily="2" charset="2"/>
              <a:buChar char="§"/>
              <a:defRPr/>
            </a:lvl2pPr>
            <a:lvl3pPr>
              <a:buClr>
                <a:schemeClr val="accent3">
                  <a:lumMod val="50000"/>
                </a:schemeClr>
              </a:buClr>
              <a:buSzPct val="90000"/>
              <a:defRPr/>
            </a:lvl3pPr>
            <a:lvl4pPr>
              <a:defRPr sz="1600">
                <a:solidFill>
                  <a:schemeClr val="bg2"/>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463076990"/>
      </p:ext>
    </p:extLst>
  </p:cSld>
  <p:clrMapOvr>
    <a:masterClrMapping/>
  </p:clrMapOvr>
  <p:transitio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443951"/>
      </p:ext>
    </p:extLst>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9899" y="2443119"/>
            <a:ext cx="12125484" cy="1685765"/>
          </a:xfrm>
        </p:spPr>
        <p:txBody>
          <a:bodyPr/>
          <a:lstStyle/>
          <a:p>
            <a:r>
              <a:rPr lang="en-US" smtClean="0"/>
              <a:t>Click to edit Master title style</a:t>
            </a:r>
            <a:endParaRPr lang="en-US"/>
          </a:p>
        </p:txBody>
      </p:sp>
      <p:sp>
        <p:nvSpPr>
          <p:cNvPr id="3" name="Subtitle 2"/>
          <p:cNvSpPr>
            <a:spLocks noGrp="1"/>
          </p:cNvSpPr>
          <p:nvPr>
            <p:ph type="subTitle" idx="1"/>
          </p:nvPr>
        </p:nvSpPr>
        <p:spPr>
          <a:xfrm>
            <a:off x="2139792" y="4456537"/>
            <a:ext cx="9985694" cy="2009810"/>
          </a:xfrm>
        </p:spPr>
        <p:txBody>
          <a:bodyPr/>
          <a:lstStyle>
            <a:lvl1pPr marL="0" indent="0" algn="ctr">
              <a:buNone/>
              <a:defRPr>
                <a:solidFill>
                  <a:schemeClr val="tx1">
                    <a:tint val="75000"/>
                  </a:schemeClr>
                </a:solidFill>
              </a:defRPr>
            </a:lvl1pPr>
            <a:lvl2pPr marL="457107" indent="0" algn="ctr">
              <a:buNone/>
              <a:defRPr>
                <a:solidFill>
                  <a:schemeClr val="tx1">
                    <a:tint val="75000"/>
                  </a:schemeClr>
                </a:solidFill>
              </a:defRPr>
            </a:lvl2pPr>
            <a:lvl3pPr marL="914218" indent="0" algn="ctr">
              <a:buNone/>
              <a:defRPr>
                <a:solidFill>
                  <a:schemeClr val="tx1">
                    <a:tint val="75000"/>
                  </a:schemeClr>
                </a:solidFill>
              </a:defRPr>
            </a:lvl3pPr>
            <a:lvl4pPr marL="1371328" indent="0" algn="ctr">
              <a:buNone/>
              <a:defRPr>
                <a:solidFill>
                  <a:schemeClr val="tx1">
                    <a:tint val="75000"/>
                  </a:schemeClr>
                </a:solidFill>
              </a:defRPr>
            </a:lvl4pPr>
            <a:lvl5pPr marL="1828437" indent="0" algn="ctr">
              <a:buNone/>
              <a:defRPr>
                <a:solidFill>
                  <a:schemeClr val="tx1">
                    <a:tint val="75000"/>
                  </a:schemeClr>
                </a:solidFill>
              </a:defRPr>
            </a:lvl5pPr>
            <a:lvl6pPr marL="2285550" indent="0" algn="ctr">
              <a:buNone/>
              <a:defRPr>
                <a:solidFill>
                  <a:schemeClr val="tx1">
                    <a:tint val="75000"/>
                  </a:schemeClr>
                </a:solidFill>
              </a:defRPr>
            </a:lvl6pPr>
            <a:lvl7pPr marL="2742654" indent="0" algn="ctr">
              <a:buNone/>
              <a:defRPr>
                <a:solidFill>
                  <a:schemeClr val="tx1">
                    <a:tint val="75000"/>
                  </a:schemeClr>
                </a:solidFill>
              </a:defRPr>
            </a:lvl7pPr>
            <a:lvl8pPr marL="3199760" indent="0" algn="ctr">
              <a:buNone/>
              <a:defRPr>
                <a:solidFill>
                  <a:schemeClr val="tx1">
                    <a:tint val="75000"/>
                  </a:schemeClr>
                </a:solidFill>
              </a:defRPr>
            </a:lvl8pPr>
            <a:lvl9pPr marL="3656867"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713264" y="7289209"/>
            <a:ext cx="3328564" cy="418709"/>
          </a:xfrm>
          <a:prstGeom prst="rect">
            <a:avLst/>
          </a:prstGeom>
        </p:spPr>
        <p:txBody>
          <a:bodyPr lIns="121898" tIns="60949" rIns="121898" bIns="60949"/>
          <a:lstStyle/>
          <a:p>
            <a:pPr defTabSz="1218960"/>
            <a:fld id="{5BCE5A33-098B-4AFE-8B9C-740FFA800AC7}" type="datetimeFigureOut">
              <a:rPr lang="en-US" smtClean="0">
                <a:solidFill>
                  <a:srgbClr val="0039A6"/>
                </a:solidFill>
              </a:rPr>
              <a:pPr defTabSz="1218960"/>
              <a:t>10/16/2020</a:t>
            </a:fld>
            <a:endParaRPr lang="en-US">
              <a:solidFill>
                <a:srgbClr val="0039A6"/>
              </a:solidFill>
            </a:endParaRPr>
          </a:p>
        </p:txBody>
      </p:sp>
      <p:sp>
        <p:nvSpPr>
          <p:cNvPr id="5" name="Footer Placeholder 4"/>
          <p:cNvSpPr>
            <a:spLocks noGrp="1"/>
          </p:cNvSpPr>
          <p:nvPr>
            <p:ph type="ftr" sz="quarter" idx="11"/>
          </p:nvPr>
        </p:nvSpPr>
        <p:spPr>
          <a:xfrm>
            <a:off x="4873971" y="7289209"/>
            <a:ext cx="4517337" cy="418709"/>
          </a:xfrm>
          <a:prstGeom prst="rect">
            <a:avLst/>
          </a:prstGeom>
        </p:spPr>
        <p:txBody>
          <a:bodyPr lIns="121898" tIns="60949" rIns="121898" bIns="60949"/>
          <a:lstStyle/>
          <a:p>
            <a:pPr defTabSz="1218960"/>
            <a:endParaRPr lang="en-US">
              <a:solidFill>
                <a:srgbClr val="0039A6"/>
              </a:solidFill>
            </a:endParaRPr>
          </a:p>
        </p:txBody>
      </p:sp>
      <p:sp>
        <p:nvSpPr>
          <p:cNvPr id="6" name="Slide Number Placeholder 5"/>
          <p:cNvSpPr>
            <a:spLocks noGrp="1"/>
          </p:cNvSpPr>
          <p:nvPr>
            <p:ph type="sldNum" sz="quarter" idx="12"/>
          </p:nvPr>
        </p:nvSpPr>
        <p:spPr>
          <a:xfrm>
            <a:off x="10223447" y="7289209"/>
            <a:ext cx="3328564" cy="418709"/>
          </a:xfrm>
          <a:prstGeom prst="rect">
            <a:avLst/>
          </a:prstGeom>
        </p:spPr>
        <p:txBody>
          <a:bodyPr lIns="121898" tIns="60949" rIns="121898" bIns="60949"/>
          <a:lstStyle/>
          <a:p>
            <a:pPr defTabSz="1218960"/>
            <a:fld id="{8EBBD415-F89A-4651-B811-5AAD0BB12486}" type="slidenum">
              <a:rPr lang="en-US" smtClean="0">
                <a:solidFill>
                  <a:srgbClr val="0039A6"/>
                </a:solidFill>
              </a:rPr>
              <a:pPr defTabSz="1218960"/>
              <a:t>‹#›</a:t>
            </a:fld>
            <a:endParaRPr lang="en-US">
              <a:solidFill>
                <a:srgbClr val="0039A6"/>
              </a:solidFill>
            </a:endParaRPr>
          </a:p>
        </p:txBody>
      </p:sp>
    </p:spTree>
    <p:extLst>
      <p:ext uri="{BB962C8B-B14F-4D97-AF65-F5344CB8AC3E}">
        <p14:creationId xmlns:p14="http://schemas.microsoft.com/office/powerpoint/2010/main" val="37977610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iNet_Divider_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33787912"/>
      </p:ext>
    </p:extLst>
  </p:cSld>
  <p:clrMapOvr>
    <a:masterClrMapping/>
  </p:clrMapOvr>
  <p:transition spd="med">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TriNet_2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13268" y="1760407"/>
            <a:ext cx="6302972" cy="733653"/>
          </a:xfrm>
          <a:prstGeom prst="rect">
            <a:avLst/>
          </a:prstGeom>
        </p:spPr>
        <p:txBody>
          <a:bodyPr anchor="b">
            <a:normAutofit/>
          </a:bodyPr>
          <a:lstStyle>
            <a:lvl1pPr marL="0" indent="0">
              <a:buNone/>
              <a:defRPr sz="20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13268" y="2494060"/>
            <a:ext cx="6302972" cy="4531177"/>
          </a:xfrm>
          <a:prstGeom prst="rect">
            <a:avLst/>
          </a:prstGeom>
        </p:spPr>
        <p:txBody>
          <a:bodyPr/>
          <a:lstStyle>
            <a:lvl1pPr>
              <a:defRPr sz="20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246585" y="1760407"/>
            <a:ext cx="6305449" cy="733653"/>
          </a:xfrm>
          <a:prstGeom prst="rect">
            <a:avLst/>
          </a:prstGeom>
        </p:spPr>
        <p:txBody>
          <a:bodyPr anchor="b">
            <a:normAutofit/>
          </a:bodyPr>
          <a:lstStyle>
            <a:lvl1pPr marL="0" indent="0">
              <a:buNone/>
              <a:defRPr sz="2000" b="1"/>
            </a:lvl1pPr>
            <a:lvl2pPr marL="457095" indent="0">
              <a:buNone/>
              <a:defRPr sz="2000" b="1"/>
            </a:lvl2pPr>
            <a:lvl3pPr marL="914196" indent="0">
              <a:buNone/>
              <a:defRPr sz="1900" b="1"/>
            </a:lvl3pPr>
            <a:lvl4pPr marL="1371294" indent="0">
              <a:buNone/>
              <a:defRPr sz="1600" b="1"/>
            </a:lvl4pPr>
            <a:lvl5pPr marL="1828392" indent="0">
              <a:buNone/>
              <a:defRPr sz="1600" b="1"/>
            </a:lvl5pPr>
            <a:lvl6pPr marL="2285494" indent="0">
              <a:buNone/>
              <a:defRPr sz="1600" b="1"/>
            </a:lvl6pPr>
            <a:lvl7pPr marL="2742586" indent="0">
              <a:buNone/>
              <a:defRPr sz="1600" b="1"/>
            </a:lvl7pPr>
            <a:lvl8pPr marL="3199680" indent="0">
              <a:buNone/>
              <a:defRPr sz="1600" b="1"/>
            </a:lvl8pPr>
            <a:lvl9pPr marL="365677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246585" y="2494060"/>
            <a:ext cx="6305449" cy="4531177"/>
          </a:xfrm>
          <a:prstGeom prst="rect">
            <a:avLst/>
          </a:prstGeom>
        </p:spPr>
        <p:txBody>
          <a:bodyPr/>
          <a:lstStyle>
            <a:lvl1pPr>
              <a:defRPr sz="2000">
                <a:solidFill>
                  <a:schemeClr val="bg2">
                    <a:lumMod val="50000"/>
                  </a:schemeClr>
                </a:solidFill>
              </a:defRPr>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2245500"/>
      </p:ext>
    </p:extLst>
  </p:cSld>
  <p:clrMapOvr>
    <a:masterClrMapping/>
  </p:clrMapOvr>
  <p:transitio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riNet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52289" y="1572900"/>
            <a:ext cx="12838749" cy="5452338"/>
          </a:xfrm>
          <a:prstGeom prst="rect">
            <a:avLst/>
          </a:prstGeom>
        </p:spPr>
        <p:txBody>
          <a:bodyPr/>
          <a:lstStyle>
            <a:lvl1pPr marL="231726" indent="-231726">
              <a:buClr>
                <a:srgbClr val="0070C0"/>
              </a:buClr>
              <a:buSzPct val="120000"/>
              <a:buFont typeface="Arial" pitchFamily="34" charset="0"/>
              <a:buChar char="•"/>
              <a:defRPr/>
            </a:lvl1pPr>
            <a:lvl2pPr>
              <a:buClr>
                <a:srgbClr val="EA8704"/>
              </a:buClr>
              <a:buSzPct val="80000"/>
              <a:buFont typeface="Wingdings" pitchFamily="2" charset="2"/>
              <a:buChar char="§"/>
              <a:defRPr/>
            </a:lvl2pPr>
            <a:lvl3pPr>
              <a:buClr>
                <a:schemeClr val="accent3">
                  <a:lumMod val="50000"/>
                </a:schemeClr>
              </a:buClr>
              <a:buSzPct val="90000"/>
              <a:defRPr/>
            </a:lvl3pPr>
            <a:lvl4pPr>
              <a:defRPr sz="1600">
                <a:solidFill>
                  <a:schemeClr val="bg2"/>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934011534"/>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999944"/>
      </p:ext>
    </p:extLst>
  </p:cSld>
  <p:clrMapOvr>
    <a:masterClrMapping/>
  </p:clrMapOvr>
  <p:transition spd="med">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riNet Content">
    <p:spTree>
      <p:nvGrpSpPr>
        <p:cNvPr id="1" name=""/>
        <p:cNvGrpSpPr/>
        <p:nvPr/>
      </p:nvGrpSpPr>
      <p:grpSpPr>
        <a:xfrm>
          <a:off x="0" y="0"/>
          <a:ext cx="0" cy="0"/>
          <a:chOff x="0" y="0"/>
          <a:chExt cx="0" cy="0"/>
        </a:xfrm>
      </p:grpSpPr>
      <p:sp>
        <p:nvSpPr>
          <p:cNvPr id="2" name="Title 1"/>
          <p:cNvSpPr>
            <a:spLocks noGrp="1"/>
          </p:cNvSpPr>
          <p:nvPr>
            <p:ph type="title"/>
          </p:nvPr>
        </p:nvSpPr>
        <p:spPr>
          <a:xfrm>
            <a:off x="118879" y="12"/>
            <a:ext cx="13908643" cy="1114133"/>
          </a:xfrm>
        </p:spPr>
        <p:txBody>
          <a:bodyPr>
            <a:noAutofit/>
          </a:bodyPr>
          <a:lstStyle>
            <a:lvl1pPr>
              <a:defRPr>
                <a:latin typeface="Calibri" panose="020F0502020204030204"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552289" y="1572900"/>
            <a:ext cx="12838749" cy="5452338"/>
          </a:xfrm>
          <a:prstGeom prst="rect">
            <a:avLst/>
          </a:prstGeom>
        </p:spPr>
        <p:txBody>
          <a:bodyPr/>
          <a:lstStyle>
            <a:lvl1pPr marL="308675" indent="-308675">
              <a:buClr>
                <a:srgbClr val="0073CF"/>
              </a:buClr>
              <a:buSzPct val="120000"/>
              <a:buFont typeface="Arial" panose="020B0604020202020204" pitchFamily="34" charset="0"/>
              <a:buChar char="•"/>
              <a:defRPr>
                <a:latin typeface="Calibri" panose="020F0502020204030204" pitchFamily="34" charset="0"/>
              </a:defRPr>
            </a:lvl1pPr>
            <a:lvl2pPr marL="608895" indent="-298103">
              <a:buClr>
                <a:srgbClr val="0073CF"/>
              </a:buClr>
              <a:buSzPct val="80000"/>
              <a:buFont typeface="Arial" panose="020B0604020202020204" pitchFamily="34" charset="0"/>
              <a:buChar char="•"/>
              <a:defRPr>
                <a:latin typeface="Calibri" panose="020F0502020204030204" pitchFamily="34" charset="0"/>
              </a:defRPr>
            </a:lvl2pPr>
            <a:lvl3pPr marL="1217802" indent="-310791">
              <a:buClr>
                <a:srgbClr val="0073CF"/>
              </a:buClr>
              <a:buSzPct val="90000"/>
              <a:buFont typeface="Arial" panose="020B0604020202020204" pitchFamily="34" charset="0"/>
              <a:buChar char="•"/>
              <a:defRPr>
                <a:latin typeface="Calibri" panose="020F0502020204030204" pitchFamily="34" charset="0"/>
              </a:defRPr>
            </a:lvl3pPr>
            <a:lvl4pPr marL="2131147" indent="-304447">
              <a:buClr>
                <a:srgbClr val="0073CF"/>
              </a:buClr>
              <a:buFont typeface="Arial" panose="020B0604020202020204" pitchFamily="34" charset="0"/>
              <a:buChar char="•"/>
              <a:defRPr sz="2100">
                <a:solidFill>
                  <a:schemeClr val="bg2"/>
                </a:solidFill>
                <a:latin typeface="Calibri" panose="020F0502020204030204" pitchFamily="34" charset="0"/>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1453726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0" descr="StratAppslogo3.jpg"/>
          <p:cNvPicPr>
            <a:picLocks noChangeAspect="1"/>
          </p:cNvPicPr>
          <p:nvPr/>
        </p:nvPicPr>
        <p:blipFill>
          <a:blip r:embed="rId2" cstate="print"/>
          <a:srcRect/>
          <a:stretch>
            <a:fillRect/>
          </a:stretch>
        </p:blipFill>
        <p:spPr bwMode="auto">
          <a:xfrm>
            <a:off x="12600995" y="6466349"/>
            <a:ext cx="1664282" cy="1398129"/>
          </a:xfrm>
          <a:prstGeom prst="rect">
            <a:avLst/>
          </a:prstGeom>
          <a:noFill/>
          <a:ln w="9525">
            <a:noFill/>
            <a:miter lim="800000"/>
            <a:headEnd/>
            <a:tailEnd/>
          </a:ln>
        </p:spPr>
      </p:pic>
      <p:sp>
        <p:nvSpPr>
          <p:cNvPr id="3" name="Rounded Rectangle 2"/>
          <p:cNvSpPr/>
          <p:nvPr/>
        </p:nvSpPr>
        <p:spPr>
          <a:xfrm>
            <a:off x="1307650" y="786452"/>
            <a:ext cx="11887729" cy="52796"/>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algn="ctr" fontAlgn="auto">
              <a:spcBef>
                <a:spcPts val="0"/>
              </a:spcBef>
              <a:spcAft>
                <a:spcPts val="0"/>
              </a:spcAft>
              <a:defRPr/>
            </a:pPr>
            <a:endParaRPr lang="en-US">
              <a:solidFill>
                <a:prstClr val="white"/>
              </a:solidFill>
            </a:endParaRPr>
          </a:p>
        </p:txBody>
      </p:sp>
      <p:sp>
        <p:nvSpPr>
          <p:cNvPr id="4" name="TextBox 18"/>
          <p:cNvSpPr txBox="1">
            <a:spLocks noChangeArrowheads="1"/>
          </p:cNvSpPr>
          <p:nvPr/>
        </p:nvSpPr>
        <p:spPr bwMode="auto">
          <a:xfrm>
            <a:off x="6776008" y="7564102"/>
            <a:ext cx="4992846" cy="353939"/>
          </a:xfrm>
          <a:prstGeom prst="rect">
            <a:avLst/>
          </a:prstGeom>
          <a:noFill/>
          <a:ln w="9525">
            <a:noFill/>
            <a:miter lim="800000"/>
            <a:headEnd/>
            <a:tailEnd/>
          </a:ln>
        </p:spPr>
        <p:txBody>
          <a:bodyPr lIns="121917" tIns="60958" rIns="121917" bIns="60958">
            <a:spAutoFit/>
          </a:bodyPr>
          <a:lstStyle/>
          <a:p>
            <a:pPr fontAlgn="auto">
              <a:spcBef>
                <a:spcPts val="0"/>
              </a:spcBef>
              <a:spcAft>
                <a:spcPts val="0"/>
              </a:spcAft>
              <a:defRPr/>
            </a:pPr>
            <a:r>
              <a:rPr lang="en-US" sz="1500" dirty="0">
                <a:solidFill>
                  <a:srgbClr val="C00000"/>
                </a:solidFill>
                <a:latin typeface="Calibri"/>
                <a:cs typeface="Arial" charset="0"/>
              </a:rPr>
              <a:t>Copyright (C) </a:t>
            </a:r>
            <a:r>
              <a:rPr lang="en-US" sz="1500" dirty="0" smtClean="0">
                <a:solidFill>
                  <a:srgbClr val="C00000"/>
                </a:solidFill>
                <a:latin typeface="Calibri"/>
                <a:cs typeface="Arial" charset="0"/>
              </a:rPr>
              <a:t>2013 </a:t>
            </a:r>
            <a:r>
              <a:rPr lang="en-US" sz="1500" dirty="0" err="1">
                <a:solidFill>
                  <a:srgbClr val="C00000"/>
                </a:solidFill>
                <a:latin typeface="Calibri"/>
                <a:cs typeface="Arial" charset="0"/>
              </a:rPr>
              <a:t>StratApps</a:t>
            </a:r>
            <a:r>
              <a:rPr lang="en-US" sz="1500" dirty="0">
                <a:solidFill>
                  <a:srgbClr val="C00000"/>
                </a:solidFill>
                <a:latin typeface="Calibri"/>
                <a:cs typeface="Arial" charset="0"/>
              </a:rPr>
              <a:t>, Inc. All rights reserved</a:t>
            </a:r>
          </a:p>
        </p:txBody>
      </p:sp>
    </p:spTree>
    <p:extLst>
      <p:ext uri="{BB962C8B-B14F-4D97-AF65-F5344CB8AC3E}">
        <p14:creationId xmlns:p14="http://schemas.microsoft.com/office/powerpoint/2010/main" val="26226252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Column 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18879" y="12"/>
            <a:ext cx="13908643" cy="1114133"/>
          </a:xfrm>
        </p:spPr>
        <p:txBody>
          <a:bodyPr>
            <a:noAutofit/>
          </a:bodyPr>
          <a:lstStyle>
            <a:lvl1pPr>
              <a:defRPr>
                <a:latin typeface="Calibri" panose="020F0502020204030204" pitchFamily="34" charset="0"/>
              </a:defRPr>
            </a:lvl1pPr>
          </a:lstStyle>
          <a:p>
            <a:r>
              <a:rPr lang="en-US" smtClean="0"/>
              <a:t>Click to edit Master title style</a:t>
            </a:r>
            <a:endParaRPr lang="en-US" dirty="0"/>
          </a:p>
        </p:txBody>
      </p:sp>
      <p:sp>
        <p:nvSpPr>
          <p:cNvPr id="6" name="Content Placeholder 5"/>
          <p:cNvSpPr>
            <a:spLocks noGrp="1"/>
          </p:cNvSpPr>
          <p:nvPr>
            <p:ph sz="quarter" idx="11"/>
          </p:nvPr>
        </p:nvSpPr>
        <p:spPr>
          <a:xfrm>
            <a:off x="750430" y="1618413"/>
            <a:ext cx="6392131" cy="4721936"/>
          </a:xfrm>
          <a:prstGeom prst="rect">
            <a:avLst/>
          </a:prstGeom>
          <a:solidFill>
            <a:schemeClr val="bg1"/>
          </a:solidFill>
          <a:ln>
            <a:noFill/>
          </a:ln>
          <a:effectLst/>
        </p:spPr>
        <p:txBody>
          <a:bodyPr>
            <a:normAutofit/>
          </a:bodyPr>
          <a:lstStyle>
            <a:lvl1pPr>
              <a:defRPr sz="2700">
                <a:solidFill>
                  <a:srgbClr val="595959"/>
                </a:solidFill>
                <a:latin typeface="Calibri" panose="020F0502020204030204" pitchFamily="34" charset="0"/>
              </a:defRPr>
            </a:lvl1pPr>
            <a:lvl2pPr marL="376335" indent="-232570">
              <a:defRPr sz="2400">
                <a:solidFill>
                  <a:schemeClr val="tx1">
                    <a:lumMod val="65000"/>
                    <a:lumOff val="35000"/>
                  </a:schemeClr>
                </a:solidFill>
                <a:latin typeface="Calibri" panose="020F0502020204030204" pitchFamily="34" charset="0"/>
              </a:defRPr>
            </a:lvl2pPr>
            <a:lvl3pPr marL="759013" indent="-219881">
              <a:buFont typeface="Wingdings" panose="05000000000000000000" pitchFamily="2" charset="2"/>
              <a:buChar char="§"/>
              <a:defRPr sz="2100">
                <a:solidFill>
                  <a:srgbClr val="595959"/>
                </a:solidFill>
                <a:latin typeface="Calibri" panose="020F0502020204030204" pitchFamily="34" charset="0"/>
              </a:defRPr>
            </a:lvl3pPr>
            <a:lvl4pPr marL="1224141" indent="-304447">
              <a:buClr>
                <a:srgbClr val="0073CF"/>
              </a:buClr>
              <a:buFont typeface="Arial" panose="020B0604020202020204" pitchFamily="34" charset="0"/>
              <a:buChar char="–"/>
              <a:defRPr sz="2100">
                <a:solidFill>
                  <a:srgbClr val="595959"/>
                </a:solidFill>
                <a:latin typeface="Calibri" panose="020F0502020204030204" pitchFamily="34" charset="0"/>
              </a:defRPr>
            </a:lvl4pPr>
            <a:lvl5pPr marL="2740050" indent="-304447">
              <a:buClr>
                <a:srgbClr val="0073CF"/>
              </a:buClr>
              <a:buFont typeface="Arial" panose="020B0604020202020204" pitchFamily="34" charset="0"/>
              <a:buChar char="•"/>
              <a:defRPr sz="1600">
                <a:solidFill>
                  <a:srgbClr val="595959"/>
                </a:solidFill>
              </a:defRPr>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5"/>
          <p:cNvSpPr>
            <a:spLocks noGrp="1"/>
          </p:cNvSpPr>
          <p:nvPr>
            <p:ph sz="quarter" idx="12"/>
          </p:nvPr>
        </p:nvSpPr>
        <p:spPr>
          <a:xfrm>
            <a:off x="7796202" y="1618413"/>
            <a:ext cx="5672907" cy="4721936"/>
          </a:xfrm>
          <a:prstGeom prst="rect">
            <a:avLst/>
          </a:prstGeom>
          <a:solidFill>
            <a:schemeClr val="bg1"/>
          </a:solidFill>
          <a:ln>
            <a:noFill/>
          </a:ln>
          <a:effectLst/>
        </p:spPr>
        <p:txBody>
          <a:bodyPr>
            <a:normAutofit/>
          </a:bodyPr>
          <a:lstStyle>
            <a:lvl1pPr>
              <a:defRPr sz="2700">
                <a:solidFill>
                  <a:srgbClr val="595959"/>
                </a:solidFill>
                <a:latin typeface="Calibri" panose="020F0502020204030204" pitchFamily="34" charset="0"/>
              </a:defRPr>
            </a:lvl1pPr>
            <a:lvl2pPr marL="376335" indent="-232570">
              <a:defRPr sz="2400">
                <a:solidFill>
                  <a:schemeClr val="tx1">
                    <a:lumMod val="65000"/>
                    <a:lumOff val="35000"/>
                  </a:schemeClr>
                </a:solidFill>
                <a:latin typeface="Calibri" panose="020F0502020204030204" pitchFamily="34" charset="0"/>
              </a:defRPr>
            </a:lvl2pPr>
            <a:lvl3pPr marL="759013" indent="-219881">
              <a:buFont typeface="Wingdings" panose="05000000000000000000" pitchFamily="2" charset="2"/>
              <a:buChar char="§"/>
              <a:defRPr sz="2100">
                <a:solidFill>
                  <a:srgbClr val="595959"/>
                </a:solidFill>
                <a:latin typeface="Calibri" panose="020F0502020204030204" pitchFamily="34" charset="0"/>
              </a:defRPr>
            </a:lvl3pPr>
            <a:lvl4pPr marL="1224141" indent="-304447">
              <a:buClr>
                <a:srgbClr val="0073CF"/>
              </a:buClr>
              <a:buFont typeface="Arial" panose="020B0604020202020204" pitchFamily="34" charset="0"/>
              <a:buChar char="–"/>
              <a:defRPr sz="2100">
                <a:solidFill>
                  <a:srgbClr val="595959"/>
                </a:solidFill>
                <a:latin typeface="Calibri" panose="020F0502020204030204" pitchFamily="34" charset="0"/>
              </a:defRPr>
            </a:lvl4pPr>
            <a:lvl5pPr marL="2740050" indent="-304447">
              <a:buClr>
                <a:srgbClr val="0073CF"/>
              </a:buClr>
              <a:buFont typeface="Arial" panose="020B0604020202020204" pitchFamily="34" charset="0"/>
              <a:buChar char="•"/>
              <a:defRPr sz="1600">
                <a:solidFill>
                  <a:srgbClr val="595959"/>
                </a:solidFill>
              </a:defRPr>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75140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783173" y="3117425"/>
            <a:ext cx="11843149" cy="1234285"/>
          </a:xfrm>
          <a:prstGeom prst="rect">
            <a:avLst/>
          </a:prstGeom>
        </p:spPr>
        <p:txBody>
          <a:bodyPr/>
          <a:lstStyle>
            <a:lvl1pPr algn="r">
              <a:defRPr sz="4800">
                <a:solidFill>
                  <a:schemeClr val="bg1"/>
                </a:solidFill>
                <a:latin typeface="Arial" pitchFamily="34" charset="0"/>
                <a:cs typeface="Arial" pitchFamily="34" charset="0"/>
              </a:defRPr>
            </a:lvl1pPr>
          </a:lstStyle>
          <a:p>
            <a:r>
              <a:rPr lang="en-US" dirty="0"/>
              <a:t>Click to edit Divider title</a:t>
            </a:r>
          </a:p>
        </p:txBody>
      </p:sp>
    </p:spTree>
    <p:extLst>
      <p:ext uri="{BB962C8B-B14F-4D97-AF65-F5344CB8AC3E}">
        <p14:creationId xmlns:p14="http://schemas.microsoft.com/office/powerpoint/2010/main" val="100409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475512" y="1487781"/>
            <a:ext cx="10936711" cy="3026478"/>
          </a:xfrm>
        </p:spPr>
        <p:txBody>
          <a:bodyPr/>
          <a:lstStyle/>
          <a:p>
            <a:r>
              <a:rPr lang="en-US" smtClean="0"/>
              <a:t>Click to edit Master title style</a:t>
            </a:r>
            <a:endParaRPr lang="en-US"/>
          </a:p>
        </p:txBody>
      </p:sp>
    </p:spTree>
    <p:extLst>
      <p:ext uri="{BB962C8B-B14F-4D97-AF65-F5344CB8AC3E}">
        <p14:creationId xmlns:p14="http://schemas.microsoft.com/office/powerpoint/2010/main" val="1683626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riNet Content">
    <p:spTree>
      <p:nvGrpSpPr>
        <p:cNvPr id="1" name=""/>
        <p:cNvGrpSpPr/>
        <p:nvPr/>
      </p:nvGrpSpPr>
      <p:grpSpPr>
        <a:xfrm>
          <a:off x="0" y="0"/>
          <a:ext cx="0" cy="0"/>
          <a:chOff x="0" y="0"/>
          <a:chExt cx="0" cy="0"/>
        </a:xfrm>
      </p:grpSpPr>
      <p:sp>
        <p:nvSpPr>
          <p:cNvPr id="2" name="Title 1"/>
          <p:cNvSpPr>
            <a:spLocks noGrp="1"/>
          </p:cNvSpPr>
          <p:nvPr>
            <p:ph type="title"/>
          </p:nvPr>
        </p:nvSpPr>
        <p:spPr>
          <a:xfrm>
            <a:off x="119064" y="15"/>
            <a:ext cx="13908641" cy="1114135"/>
          </a:xfrm>
        </p:spPr>
        <p:txBody>
          <a:bodyPr>
            <a:noAutofit/>
          </a:bodyPr>
          <a:lstStyle>
            <a:lvl1pPr>
              <a:defRPr>
                <a:latin typeface="Calibri" panose="020F0502020204030204"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552478" y="1572900"/>
            <a:ext cx="12838749" cy="5452338"/>
          </a:xfrm>
          <a:prstGeom prst="rect">
            <a:avLst/>
          </a:prstGeom>
        </p:spPr>
        <p:txBody>
          <a:bodyPr/>
          <a:lstStyle>
            <a:lvl1pPr marL="231684" indent="-231684">
              <a:buClr>
                <a:srgbClr val="0073CF"/>
              </a:buClr>
              <a:buSzPct val="120000"/>
              <a:buFont typeface="Arial" panose="020B0604020202020204" pitchFamily="34" charset="0"/>
              <a:buChar char="•"/>
              <a:defRPr>
                <a:latin typeface="Calibri" panose="020F0502020204030204" pitchFamily="34" charset="0"/>
              </a:defRPr>
            </a:lvl1pPr>
            <a:lvl2pPr marL="457003" indent="-223748">
              <a:buClr>
                <a:srgbClr val="0073CF"/>
              </a:buClr>
              <a:buSzPct val="80000"/>
              <a:buFont typeface="Arial" panose="020B0604020202020204" pitchFamily="34" charset="0"/>
              <a:buChar char="•"/>
              <a:defRPr>
                <a:latin typeface="Calibri" panose="020F0502020204030204" pitchFamily="34" charset="0"/>
              </a:defRPr>
            </a:lvl2pPr>
            <a:lvl3pPr marL="914020" indent="-233272">
              <a:buClr>
                <a:srgbClr val="0073CF"/>
              </a:buClr>
              <a:buSzPct val="90000"/>
              <a:buFont typeface="Arial" panose="020B0604020202020204" pitchFamily="34" charset="0"/>
              <a:buChar char="•"/>
              <a:defRPr>
                <a:latin typeface="Calibri" panose="020F0502020204030204" pitchFamily="34" charset="0"/>
              </a:defRPr>
            </a:lvl3pPr>
            <a:lvl4pPr marL="1599531" indent="-228508">
              <a:buClr>
                <a:srgbClr val="0073CF"/>
              </a:buClr>
              <a:buFont typeface="Arial" panose="020B0604020202020204" pitchFamily="34" charset="0"/>
              <a:buChar char="•"/>
              <a:defRPr sz="1600">
                <a:solidFill>
                  <a:schemeClr val="bg2"/>
                </a:solidFill>
                <a:latin typeface="Calibri" panose="020F0502020204030204" pitchFamily="34" charset="0"/>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4006955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19064" y="15"/>
            <a:ext cx="13908641" cy="1114135"/>
          </a:xfrm>
        </p:spPr>
        <p:txBody>
          <a:bodyPr>
            <a:noAutofit/>
          </a:bodyPr>
          <a:lstStyle>
            <a:lvl1pPr>
              <a:defRPr>
                <a:latin typeface="Calibri" panose="020F0502020204030204" pitchFamily="34" charset="0"/>
              </a:defRPr>
            </a:lvl1pPr>
          </a:lstStyle>
          <a:p>
            <a:r>
              <a:rPr lang="en-US" smtClean="0"/>
              <a:t>Click to edit Master title style</a:t>
            </a:r>
            <a:endParaRPr lang="en-US" dirty="0"/>
          </a:p>
        </p:txBody>
      </p:sp>
      <p:sp>
        <p:nvSpPr>
          <p:cNvPr id="6" name="Content Placeholder 5"/>
          <p:cNvSpPr>
            <a:spLocks noGrp="1"/>
          </p:cNvSpPr>
          <p:nvPr>
            <p:ph sz="quarter" idx="11"/>
          </p:nvPr>
        </p:nvSpPr>
        <p:spPr>
          <a:xfrm>
            <a:off x="750434" y="1618427"/>
            <a:ext cx="6392131" cy="4721936"/>
          </a:xfrm>
          <a:prstGeom prst="rect">
            <a:avLst/>
          </a:prstGeom>
          <a:solidFill>
            <a:schemeClr val="bg1"/>
          </a:solidFill>
          <a:ln>
            <a:noFill/>
          </a:ln>
          <a:effectLst/>
        </p:spPr>
        <p:txBody>
          <a:bodyPr>
            <a:normAutofit/>
          </a:bodyPr>
          <a:lstStyle>
            <a:lvl1pPr>
              <a:defRPr sz="2000">
                <a:solidFill>
                  <a:srgbClr val="595959"/>
                </a:solidFill>
                <a:latin typeface="Calibri" panose="020F0502020204030204" pitchFamily="34" charset="0"/>
              </a:defRPr>
            </a:lvl1pPr>
            <a:lvl2pPr marL="282461" indent="-174556">
              <a:defRPr sz="1900">
                <a:solidFill>
                  <a:schemeClr val="tx1">
                    <a:lumMod val="65000"/>
                    <a:lumOff val="35000"/>
                  </a:schemeClr>
                </a:solidFill>
                <a:latin typeface="Calibri" panose="020F0502020204030204" pitchFamily="34" charset="0"/>
              </a:defRPr>
            </a:lvl2pPr>
            <a:lvl3pPr marL="569678" indent="-165033">
              <a:buFont typeface="Wingdings" panose="05000000000000000000" pitchFamily="2" charset="2"/>
              <a:buChar char="§"/>
              <a:defRPr sz="1600">
                <a:solidFill>
                  <a:srgbClr val="595959"/>
                </a:solidFill>
                <a:latin typeface="Calibri" panose="020F0502020204030204" pitchFamily="34" charset="0"/>
              </a:defRPr>
            </a:lvl3pPr>
            <a:lvl4pPr marL="918782" indent="-228508">
              <a:buClr>
                <a:srgbClr val="0073CF"/>
              </a:buClr>
              <a:buFont typeface="Arial" panose="020B0604020202020204" pitchFamily="34" charset="0"/>
              <a:buChar char="–"/>
              <a:defRPr sz="1600">
                <a:solidFill>
                  <a:srgbClr val="595959"/>
                </a:solidFill>
                <a:latin typeface="Calibri" panose="020F0502020204030204" pitchFamily="34" charset="0"/>
              </a:defRPr>
            </a:lvl4pPr>
            <a:lvl5pPr marL="2056535" indent="-228508">
              <a:buClr>
                <a:srgbClr val="0073CF"/>
              </a:buClr>
              <a:buFont typeface="Arial" panose="020B0604020202020204" pitchFamily="34" charset="0"/>
              <a:buChar char="•"/>
              <a:defRPr sz="1200">
                <a:solidFill>
                  <a:srgbClr val="595959"/>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5"/>
          <p:cNvSpPr>
            <a:spLocks noGrp="1"/>
          </p:cNvSpPr>
          <p:nvPr>
            <p:ph sz="quarter" idx="12"/>
          </p:nvPr>
        </p:nvSpPr>
        <p:spPr>
          <a:xfrm>
            <a:off x="7796207" y="1618427"/>
            <a:ext cx="5672905" cy="4721936"/>
          </a:xfrm>
          <a:prstGeom prst="rect">
            <a:avLst/>
          </a:prstGeom>
          <a:solidFill>
            <a:schemeClr val="bg1"/>
          </a:solidFill>
          <a:ln>
            <a:noFill/>
          </a:ln>
          <a:effectLst/>
        </p:spPr>
        <p:txBody>
          <a:bodyPr>
            <a:normAutofit/>
          </a:bodyPr>
          <a:lstStyle>
            <a:lvl1pPr>
              <a:defRPr sz="2000">
                <a:solidFill>
                  <a:srgbClr val="595959"/>
                </a:solidFill>
                <a:latin typeface="Calibri" panose="020F0502020204030204" pitchFamily="34" charset="0"/>
              </a:defRPr>
            </a:lvl1pPr>
            <a:lvl2pPr marL="282461" indent="-174556">
              <a:defRPr sz="1900">
                <a:solidFill>
                  <a:schemeClr val="tx1">
                    <a:lumMod val="65000"/>
                    <a:lumOff val="35000"/>
                  </a:schemeClr>
                </a:solidFill>
                <a:latin typeface="Calibri" panose="020F0502020204030204" pitchFamily="34" charset="0"/>
              </a:defRPr>
            </a:lvl2pPr>
            <a:lvl3pPr marL="569678" indent="-165033">
              <a:buFont typeface="Wingdings" panose="05000000000000000000" pitchFamily="2" charset="2"/>
              <a:buChar char="§"/>
              <a:defRPr sz="1600">
                <a:solidFill>
                  <a:srgbClr val="595959"/>
                </a:solidFill>
                <a:latin typeface="Calibri" panose="020F0502020204030204" pitchFamily="34" charset="0"/>
              </a:defRPr>
            </a:lvl3pPr>
            <a:lvl4pPr marL="918782" indent="-228508">
              <a:buClr>
                <a:srgbClr val="0073CF"/>
              </a:buClr>
              <a:buFont typeface="Arial" panose="020B0604020202020204" pitchFamily="34" charset="0"/>
              <a:buChar char="–"/>
              <a:defRPr sz="1600">
                <a:solidFill>
                  <a:srgbClr val="595959"/>
                </a:solidFill>
                <a:latin typeface="Calibri" panose="020F0502020204030204" pitchFamily="34" charset="0"/>
              </a:defRPr>
            </a:lvl4pPr>
            <a:lvl5pPr marL="2056535" indent="-228508">
              <a:buClr>
                <a:srgbClr val="0073CF"/>
              </a:buClr>
              <a:buFont typeface="Arial" panose="020B0604020202020204" pitchFamily="34" charset="0"/>
              <a:buChar char="•"/>
              <a:defRPr sz="1200">
                <a:solidFill>
                  <a:srgbClr val="595959"/>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767587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783187" y="3117565"/>
            <a:ext cx="11843149" cy="1234286"/>
          </a:xfrm>
          <a:prstGeom prst="rect">
            <a:avLst/>
          </a:prstGeom>
        </p:spPr>
        <p:txBody>
          <a:bodyPr/>
          <a:lstStyle>
            <a:lvl1pPr algn="r">
              <a:defRPr sz="3600">
                <a:solidFill>
                  <a:schemeClr val="bg1"/>
                </a:solidFill>
                <a:latin typeface="Arial" pitchFamily="34" charset="0"/>
                <a:cs typeface="Arial" pitchFamily="34" charset="0"/>
              </a:defRPr>
            </a:lvl1pPr>
          </a:lstStyle>
          <a:p>
            <a:r>
              <a:rPr lang="en-US" dirty="0"/>
              <a:t>Click to edit Divider title</a:t>
            </a:r>
          </a:p>
        </p:txBody>
      </p:sp>
    </p:spTree>
    <p:extLst>
      <p:ext uri="{BB962C8B-B14F-4D97-AF65-F5344CB8AC3E}">
        <p14:creationId xmlns:p14="http://schemas.microsoft.com/office/powerpoint/2010/main" val="738069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475588" y="1487781"/>
            <a:ext cx="10936713" cy="3026478"/>
          </a:xfrm>
        </p:spPr>
        <p:txBody>
          <a:bodyPr/>
          <a:lstStyle/>
          <a:p>
            <a:r>
              <a:rPr lang="en-US" smtClean="0"/>
              <a:t>Click to edit Master title style</a:t>
            </a:r>
            <a:endParaRPr lang="en-US"/>
          </a:p>
        </p:txBody>
      </p:sp>
    </p:spTree>
    <p:extLst>
      <p:ext uri="{BB962C8B-B14F-4D97-AF65-F5344CB8AC3E}">
        <p14:creationId xmlns:p14="http://schemas.microsoft.com/office/powerpoint/2010/main" val="38100854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One">
    <p:spTree>
      <p:nvGrpSpPr>
        <p:cNvPr id="1" name=""/>
        <p:cNvGrpSpPr/>
        <p:nvPr/>
      </p:nvGrpSpPr>
      <p:grpSpPr>
        <a:xfrm>
          <a:off x="0" y="0"/>
          <a:ext cx="0" cy="0"/>
          <a:chOff x="0" y="0"/>
          <a:chExt cx="0" cy="0"/>
        </a:xfrm>
      </p:grpSpPr>
      <p:sp>
        <p:nvSpPr>
          <p:cNvPr id="4" name="Text Box 48"/>
          <p:cNvSpPr txBox="1">
            <a:spLocks noChangeArrowheads="1"/>
          </p:cNvSpPr>
          <p:nvPr userDrawn="1"/>
        </p:nvSpPr>
        <p:spPr bwMode="blackWhite">
          <a:xfrm>
            <a:off x="11645031" y="511702"/>
            <a:ext cx="1889655" cy="191151"/>
          </a:xfrm>
          <a:prstGeom prst="rect">
            <a:avLst/>
          </a:prstGeom>
          <a:noFill/>
          <a:ln w="9525">
            <a:noFill/>
            <a:miter lim="800000"/>
            <a:headEnd/>
            <a:tailEnd/>
          </a:ln>
          <a:effectLst/>
        </p:spPr>
        <p:txBody>
          <a:bodyPr wrap="none" lIns="0" tIns="0" rIns="0" bIns="0" anchor="b"/>
          <a:lstStyle/>
          <a:p>
            <a:pPr algn="r" defTabSz="898638" eaLnBrk="1" hangingPunct="1">
              <a:defRPr/>
            </a:pPr>
            <a:endParaRPr lang="en-US" sz="1900" dirty="0">
              <a:solidFill>
                <a:schemeClr val="accent1"/>
              </a:solidFill>
            </a:endParaRPr>
          </a:p>
        </p:txBody>
      </p:sp>
      <p:sp>
        <p:nvSpPr>
          <p:cNvPr id="13" name="Inhaltsplatzhalter 12"/>
          <p:cNvSpPr>
            <a:spLocks noGrp="1"/>
          </p:cNvSpPr>
          <p:nvPr>
            <p:ph sz="quarter" idx="17"/>
          </p:nvPr>
        </p:nvSpPr>
        <p:spPr>
          <a:xfrm>
            <a:off x="700427" y="1887507"/>
            <a:ext cx="12874708" cy="4984475"/>
          </a:xfrm>
        </p:spPr>
        <p:txBody>
          <a:bodyPr/>
          <a:lstStyle>
            <a:lvl1pPr marL="0">
              <a:lnSpc>
                <a:spcPct val="100000"/>
              </a:lnSpc>
              <a:spcAft>
                <a:spcPts val="0"/>
              </a:spcAft>
              <a:buFont typeface="Arial" pitchFamily="34" charset="0"/>
              <a:buNone/>
              <a:defRPr sz="1100"/>
            </a:lvl1pPr>
            <a:lvl2pPr>
              <a:lnSpc>
                <a:spcPct val="100000"/>
              </a:lnSpc>
              <a:spcBef>
                <a:spcPts val="0"/>
              </a:spcBef>
              <a:spcAft>
                <a:spcPts val="0"/>
              </a:spcAft>
              <a:defRPr sz="1100"/>
            </a:lvl2pPr>
            <a:lvl3pPr>
              <a:lnSpc>
                <a:spcPct val="100000"/>
              </a:lnSpc>
              <a:spcBef>
                <a:spcPts val="0"/>
              </a:spcBef>
              <a:spcAft>
                <a:spcPts val="0"/>
              </a:spcAft>
              <a:defRPr sz="1100"/>
            </a:lvl3pPr>
            <a:lvl4pPr>
              <a:lnSpc>
                <a:spcPct val="100000"/>
              </a:lnSpc>
              <a:spcBef>
                <a:spcPts val="0"/>
              </a:spcBef>
              <a:spcAft>
                <a:spcPts val="0"/>
              </a:spcAft>
              <a:defRPr sz="1100"/>
            </a:lvl4pPr>
            <a:lvl5pPr>
              <a:lnSpc>
                <a:spcPct val="100000"/>
              </a:lnSpc>
              <a:spcBef>
                <a:spcPts val="0"/>
              </a:spcBef>
              <a:spcAft>
                <a:spcPts val="0"/>
              </a:spcAft>
              <a:defRPr sz="1100"/>
            </a:lvl5pPr>
            <a:lvl6pPr>
              <a:defRPr/>
            </a:lvl6pPr>
            <a:lvl7pPr>
              <a:defRPr/>
            </a:lvl7pPr>
            <a:lvl8pPr>
              <a:defRPr/>
            </a:lvl8pPr>
            <a:lvl9pPr>
              <a:defRPr/>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Title 7"/>
          <p:cNvSpPr>
            <a:spLocks noGrp="1"/>
          </p:cNvSpPr>
          <p:nvPr>
            <p:ph type="title"/>
          </p:nvPr>
        </p:nvSpPr>
        <p:spPr>
          <a:xfrm>
            <a:off x="700427" y="749444"/>
            <a:ext cx="12874708" cy="866950"/>
          </a:xfrm>
        </p:spPr>
        <p:txBody>
          <a:bodyPr/>
          <a:lstStyle>
            <a:lvl1pPr>
              <a:defRPr sz="1900"/>
            </a:lvl1pPr>
          </a:lstStyle>
          <a:p>
            <a:r>
              <a:rPr lang="en-US" noProof="0" smtClean="0"/>
              <a:t>Click to edit Master title style</a:t>
            </a:r>
            <a:endParaRPr lang="en-US" noProof="0" dirty="0"/>
          </a:p>
        </p:txBody>
      </p:sp>
      <p:sp>
        <p:nvSpPr>
          <p:cNvPr id="5" name="Slide Number Placeholder 10"/>
          <p:cNvSpPr>
            <a:spLocks noGrp="1"/>
          </p:cNvSpPr>
          <p:nvPr>
            <p:ph type="sldNum" sz="quarter" idx="18"/>
          </p:nvPr>
        </p:nvSpPr>
        <p:spPr>
          <a:xfrm>
            <a:off x="12536651" y="7434942"/>
            <a:ext cx="1003029" cy="107722"/>
          </a:xfrm>
          <a:prstGeom prst="rect">
            <a:avLst/>
          </a:prstGeom>
        </p:spPr>
        <p:txBody>
          <a:bodyPr wrap="square" lIns="0" tIns="0" rIns="0" bIns="0" numCol="1">
            <a:spAutoFit/>
          </a:bodyPr>
          <a:lstStyle>
            <a:lvl1pPr algn="r" eaLnBrk="1" hangingPunct="1">
              <a:defRPr sz="700">
                <a:solidFill>
                  <a:schemeClr val="accent1"/>
                </a:solidFill>
                <a:latin typeface="Arial" charset="0"/>
              </a:defRPr>
            </a:lvl1pPr>
          </a:lstStyle>
          <a:p>
            <a:pPr>
              <a:defRPr/>
            </a:pPr>
            <a:fld id="{EC4F561B-0EC9-45BD-A97A-53FD4653F213}" type="slidenum">
              <a:rPr lang="en-US"/>
              <a:pPr>
                <a:defRPr/>
              </a:pPr>
              <a:t>‹#›</a:t>
            </a:fld>
            <a:endParaRPr lang="en-US" dirty="0"/>
          </a:p>
        </p:txBody>
      </p:sp>
    </p:spTree>
    <p:extLst>
      <p:ext uri="{BB962C8B-B14F-4D97-AF65-F5344CB8AC3E}">
        <p14:creationId xmlns:p14="http://schemas.microsoft.com/office/powerpoint/2010/main" val="1498216456"/>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riNet Content Blank">
    <p:spTree>
      <p:nvGrpSpPr>
        <p:cNvPr id="1" name=""/>
        <p:cNvGrpSpPr/>
        <p:nvPr/>
      </p:nvGrpSpPr>
      <p:grpSpPr>
        <a:xfrm>
          <a:off x="0" y="0"/>
          <a:ext cx="0" cy="0"/>
          <a:chOff x="0" y="0"/>
          <a:chExt cx="0" cy="0"/>
        </a:xfrm>
      </p:grpSpPr>
      <p:sp>
        <p:nvSpPr>
          <p:cNvPr id="2" name="Title 1"/>
          <p:cNvSpPr>
            <a:spLocks noGrp="1"/>
          </p:cNvSpPr>
          <p:nvPr>
            <p:ph type="title"/>
          </p:nvPr>
        </p:nvSpPr>
        <p:spPr>
          <a:xfrm>
            <a:off x="118879" y="15"/>
            <a:ext cx="13908643" cy="1114135"/>
          </a:xfrm>
        </p:spPr>
        <p:txBody>
          <a:bodyPr>
            <a:noAutofit/>
          </a:bodyPr>
          <a:lstStyle>
            <a:lvl1pPr>
              <a:defRPr>
                <a:latin typeface="Calibri" panose="020F050202020403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1392601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86549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95518" y="1287080"/>
            <a:ext cx="10286600" cy="2738002"/>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2195518" y="4130671"/>
            <a:ext cx="10286600" cy="1898760"/>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8281059" y="6204202"/>
            <a:ext cx="3209687" cy="418709"/>
          </a:xfrm>
        </p:spPr>
        <p:txBody>
          <a:bodyPr/>
          <a:lstStyle/>
          <a:p>
            <a:fld id="{48A87A34-81AB-432B-8DAE-1953F412C126}" type="datetimeFigureOut">
              <a:rPr lang="en-US" dirty="0"/>
              <a:t>10/16/2020</a:t>
            </a:fld>
            <a:endParaRPr lang="en-US" dirty="0"/>
          </a:p>
        </p:txBody>
      </p:sp>
      <p:sp>
        <p:nvSpPr>
          <p:cNvPr id="5" name="Footer Placeholder 4"/>
          <p:cNvSpPr>
            <a:spLocks noGrp="1"/>
          </p:cNvSpPr>
          <p:nvPr>
            <p:ph type="ftr" sz="quarter" idx="11"/>
          </p:nvPr>
        </p:nvSpPr>
        <p:spPr>
          <a:xfrm>
            <a:off x="2195518" y="6204202"/>
            <a:ext cx="5996385" cy="418709"/>
          </a:xfrm>
        </p:spPr>
        <p:txBody>
          <a:bodyPr/>
          <a:lstStyle/>
          <a:p>
            <a:endParaRPr lang="en-US" dirty="0"/>
          </a:p>
        </p:txBody>
      </p:sp>
      <p:sp>
        <p:nvSpPr>
          <p:cNvPr id="6" name="Slide Number Placeholder 5"/>
          <p:cNvSpPr>
            <a:spLocks noGrp="1"/>
          </p:cNvSpPr>
          <p:nvPr>
            <p:ph type="sldNum" sz="quarter" idx="12"/>
          </p:nvPr>
        </p:nvSpPr>
        <p:spPr>
          <a:xfrm>
            <a:off x="11579904" y="6204199"/>
            <a:ext cx="902214" cy="418709"/>
          </a:xfrm>
        </p:spPr>
        <p:txBody>
          <a:bodyPr/>
          <a:lstStyle/>
          <a:p>
            <a:fld id="{6D22F896-40B5-4ADD-8801-0D06FADFA095}" type="slidenum">
              <a:rPr lang="en-US" dirty="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riNet_Divider_Slide">
    <p:spTree>
      <p:nvGrpSpPr>
        <p:cNvPr id="1" name=""/>
        <p:cNvGrpSpPr/>
        <p:nvPr/>
      </p:nvGrpSpPr>
      <p:grpSpPr>
        <a:xfrm>
          <a:off x="0" y="0"/>
          <a:ext cx="0" cy="0"/>
          <a:chOff x="0" y="0"/>
          <a:chExt cx="0" cy="0"/>
        </a:xfrm>
      </p:grpSpPr>
      <p:sp>
        <p:nvSpPr>
          <p:cNvPr id="3" name="Title 1"/>
          <p:cNvSpPr>
            <a:spLocks noGrp="1"/>
          </p:cNvSpPr>
          <p:nvPr>
            <p:ph type="title"/>
          </p:nvPr>
        </p:nvSpPr>
        <p:spPr>
          <a:xfrm>
            <a:off x="554764" y="3233176"/>
            <a:ext cx="12838749" cy="1223363"/>
          </a:xfrm>
          <a:prstGeom prst="rect">
            <a:avLst/>
          </a:prstGeom>
        </p:spPr>
        <p:txBody>
          <a:bodyPr/>
          <a:lstStyle>
            <a:lvl1pPr>
              <a:defRPr sz="430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331510359"/>
      </p:ext>
    </p:extLst>
  </p:cSld>
  <p:clrMapOvr>
    <a:masterClrMapping/>
  </p:clrMapOvr>
  <p:transition spd="med">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riNet Content">
    <p:spTree>
      <p:nvGrpSpPr>
        <p:cNvPr id="1" name=""/>
        <p:cNvGrpSpPr/>
        <p:nvPr/>
      </p:nvGrpSpPr>
      <p:grpSpPr>
        <a:xfrm>
          <a:off x="0" y="0"/>
          <a:ext cx="0" cy="0"/>
          <a:chOff x="0" y="0"/>
          <a:chExt cx="0" cy="0"/>
        </a:xfrm>
      </p:grpSpPr>
      <p:sp>
        <p:nvSpPr>
          <p:cNvPr id="2" name="Title 1"/>
          <p:cNvSpPr>
            <a:spLocks noGrp="1"/>
          </p:cNvSpPr>
          <p:nvPr>
            <p:ph type="title"/>
          </p:nvPr>
        </p:nvSpPr>
        <p:spPr>
          <a:xfrm>
            <a:off x="118879" y="12"/>
            <a:ext cx="13908643" cy="1114133"/>
          </a:xfrm>
        </p:spPr>
        <p:txBody>
          <a:bodyPr>
            <a:noAutofit/>
          </a:bodyPr>
          <a:lstStyle>
            <a:lvl1pPr>
              <a:defRPr>
                <a:latin typeface="Calibri" panose="020F0502020204030204"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552289" y="1572900"/>
            <a:ext cx="12838749" cy="5452338"/>
          </a:xfrm>
          <a:prstGeom prst="rect">
            <a:avLst/>
          </a:prstGeom>
        </p:spPr>
        <p:txBody>
          <a:bodyPr/>
          <a:lstStyle>
            <a:lvl1pPr marL="308659" indent="-308659">
              <a:buClr>
                <a:srgbClr val="0073CF"/>
              </a:buClr>
              <a:buSzPct val="120000"/>
              <a:buFont typeface="Arial" panose="020B0604020202020204" pitchFamily="34" charset="0"/>
              <a:buChar char="•"/>
              <a:defRPr>
                <a:latin typeface="Calibri" panose="020F0502020204030204" pitchFamily="34" charset="0"/>
              </a:defRPr>
            </a:lvl1pPr>
            <a:lvl2pPr marL="608863" indent="-298087">
              <a:buClr>
                <a:srgbClr val="0073CF"/>
              </a:buClr>
              <a:buSzPct val="80000"/>
              <a:buFont typeface="Arial" panose="020B0604020202020204" pitchFamily="34" charset="0"/>
              <a:buChar char="•"/>
              <a:defRPr>
                <a:latin typeface="Calibri" panose="020F0502020204030204" pitchFamily="34" charset="0"/>
              </a:defRPr>
            </a:lvl2pPr>
            <a:lvl3pPr marL="1217742" indent="-310775">
              <a:buClr>
                <a:srgbClr val="0073CF"/>
              </a:buClr>
              <a:buSzPct val="90000"/>
              <a:buFont typeface="Arial" panose="020B0604020202020204" pitchFamily="34" charset="0"/>
              <a:buChar char="•"/>
              <a:defRPr>
                <a:latin typeface="Calibri" panose="020F0502020204030204" pitchFamily="34" charset="0"/>
              </a:defRPr>
            </a:lvl3pPr>
            <a:lvl4pPr marL="2131040" indent="-304431">
              <a:buClr>
                <a:srgbClr val="0073CF"/>
              </a:buClr>
              <a:buFont typeface="Arial" panose="020B0604020202020204" pitchFamily="34" charset="0"/>
              <a:buChar char="•"/>
              <a:defRPr sz="2100">
                <a:solidFill>
                  <a:schemeClr val="bg2"/>
                </a:solidFill>
                <a:latin typeface="Calibri" panose="020F0502020204030204" pitchFamily="34" charset="0"/>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945303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 Column 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18879" y="12"/>
            <a:ext cx="13908643" cy="1114133"/>
          </a:xfrm>
        </p:spPr>
        <p:txBody>
          <a:bodyPr>
            <a:noAutofit/>
          </a:bodyPr>
          <a:lstStyle>
            <a:lvl1pPr>
              <a:defRPr>
                <a:latin typeface="Calibri" panose="020F0502020204030204" pitchFamily="34" charset="0"/>
              </a:defRPr>
            </a:lvl1pPr>
          </a:lstStyle>
          <a:p>
            <a:r>
              <a:rPr lang="en-US" smtClean="0"/>
              <a:t>Click to edit Master title style</a:t>
            </a:r>
            <a:endParaRPr lang="en-US" dirty="0"/>
          </a:p>
        </p:txBody>
      </p:sp>
      <p:sp>
        <p:nvSpPr>
          <p:cNvPr id="6" name="Content Placeholder 5"/>
          <p:cNvSpPr>
            <a:spLocks noGrp="1"/>
          </p:cNvSpPr>
          <p:nvPr>
            <p:ph sz="quarter" idx="11"/>
          </p:nvPr>
        </p:nvSpPr>
        <p:spPr>
          <a:xfrm>
            <a:off x="750419" y="1618413"/>
            <a:ext cx="6392131" cy="4721936"/>
          </a:xfrm>
          <a:prstGeom prst="rect">
            <a:avLst/>
          </a:prstGeom>
          <a:solidFill>
            <a:schemeClr val="bg1"/>
          </a:solidFill>
          <a:ln>
            <a:noFill/>
          </a:ln>
          <a:effectLst/>
        </p:spPr>
        <p:txBody>
          <a:bodyPr>
            <a:normAutofit/>
          </a:bodyPr>
          <a:lstStyle>
            <a:lvl1pPr>
              <a:defRPr sz="2700">
                <a:solidFill>
                  <a:srgbClr val="595959"/>
                </a:solidFill>
                <a:latin typeface="Calibri" panose="020F0502020204030204" pitchFamily="34" charset="0"/>
              </a:defRPr>
            </a:lvl1pPr>
            <a:lvl2pPr marL="376316" indent="-232560">
              <a:defRPr sz="2400">
                <a:solidFill>
                  <a:schemeClr val="tx1">
                    <a:lumMod val="65000"/>
                    <a:lumOff val="35000"/>
                  </a:schemeClr>
                </a:solidFill>
                <a:latin typeface="Calibri" panose="020F0502020204030204" pitchFamily="34" charset="0"/>
              </a:defRPr>
            </a:lvl2pPr>
            <a:lvl3pPr marL="758976" indent="-219871">
              <a:buFont typeface="Wingdings" panose="05000000000000000000" pitchFamily="2" charset="2"/>
              <a:buChar char="§"/>
              <a:defRPr sz="2100">
                <a:solidFill>
                  <a:srgbClr val="595959"/>
                </a:solidFill>
                <a:latin typeface="Calibri" panose="020F0502020204030204" pitchFamily="34" charset="0"/>
              </a:defRPr>
            </a:lvl3pPr>
            <a:lvl4pPr marL="1224080" indent="-304431">
              <a:buClr>
                <a:srgbClr val="0073CF"/>
              </a:buClr>
              <a:buFont typeface="Arial" panose="020B0604020202020204" pitchFamily="34" charset="0"/>
              <a:buChar char="–"/>
              <a:defRPr sz="2100">
                <a:solidFill>
                  <a:srgbClr val="595959"/>
                </a:solidFill>
                <a:latin typeface="Calibri" panose="020F0502020204030204" pitchFamily="34" charset="0"/>
              </a:defRPr>
            </a:lvl4pPr>
            <a:lvl5pPr marL="2739914" indent="-304431">
              <a:buClr>
                <a:srgbClr val="0073CF"/>
              </a:buClr>
              <a:buFont typeface="Arial" panose="020B0604020202020204" pitchFamily="34" charset="0"/>
              <a:buChar char="•"/>
              <a:defRPr sz="1600">
                <a:solidFill>
                  <a:srgbClr val="595959"/>
                </a:solidFill>
              </a:defRPr>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5"/>
          <p:cNvSpPr>
            <a:spLocks noGrp="1"/>
          </p:cNvSpPr>
          <p:nvPr>
            <p:ph sz="quarter" idx="12"/>
          </p:nvPr>
        </p:nvSpPr>
        <p:spPr>
          <a:xfrm>
            <a:off x="7796194" y="1618413"/>
            <a:ext cx="5672907" cy="4721936"/>
          </a:xfrm>
          <a:prstGeom prst="rect">
            <a:avLst/>
          </a:prstGeom>
          <a:solidFill>
            <a:schemeClr val="bg1"/>
          </a:solidFill>
          <a:ln>
            <a:noFill/>
          </a:ln>
          <a:effectLst/>
        </p:spPr>
        <p:txBody>
          <a:bodyPr>
            <a:normAutofit/>
          </a:bodyPr>
          <a:lstStyle>
            <a:lvl1pPr>
              <a:defRPr sz="2700">
                <a:solidFill>
                  <a:srgbClr val="595959"/>
                </a:solidFill>
                <a:latin typeface="Calibri" panose="020F0502020204030204" pitchFamily="34" charset="0"/>
              </a:defRPr>
            </a:lvl1pPr>
            <a:lvl2pPr marL="376316" indent="-232560">
              <a:defRPr sz="2400">
                <a:solidFill>
                  <a:schemeClr val="tx1">
                    <a:lumMod val="65000"/>
                    <a:lumOff val="35000"/>
                  </a:schemeClr>
                </a:solidFill>
                <a:latin typeface="Calibri" panose="020F0502020204030204" pitchFamily="34" charset="0"/>
              </a:defRPr>
            </a:lvl2pPr>
            <a:lvl3pPr marL="758976" indent="-219871">
              <a:buFont typeface="Wingdings" panose="05000000000000000000" pitchFamily="2" charset="2"/>
              <a:buChar char="§"/>
              <a:defRPr sz="2100">
                <a:solidFill>
                  <a:srgbClr val="595959"/>
                </a:solidFill>
                <a:latin typeface="Calibri" panose="020F0502020204030204" pitchFamily="34" charset="0"/>
              </a:defRPr>
            </a:lvl3pPr>
            <a:lvl4pPr marL="1224080" indent="-304431">
              <a:buClr>
                <a:srgbClr val="0073CF"/>
              </a:buClr>
              <a:buFont typeface="Arial" panose="020B0604020202020204" pitchFamily="34" charset="0"/>
              <a:buChar char="–"/>
              <a:defRPr sz="2100">
                <a:solidFill>
                  <a:srgbClr val="595959"/>
                </a:solidFill>
                <a:latin typeface="Calibri" panose="020F0502020204030204" pitchFamily="34" charset="0"/>
              </a:defRPr>
            </a:lvl4pPr>
            <a:lvl5pPr marL="2739914" indent="-304431">
              <a:buClr>
                <a:srgbClr val="0073CF"/>
              </a:buClr>
              <a:buFont typeface="Arial" panose="020B0604020202020204" pitchFamily="34" charset="0"/>
              <a:buChar char="•"/>
              <a:defRPr sz="1600">
                <a:solidFill>
                  <a:srgbClr val="595959"/>
                </a:solidFill>
              </a:defRPr>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60149397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riNet Content">
    <p:spTree>
      <p:nvGrpSpPr>
        <p:cNvPr id="1" name=""/>
        <p:cNvGrpSpPr/>
        <p:nvPr/>
      </p:nvGrpSpPr>
      <p:grpSpPr>
        <a:xfrm>
          <a:off x="0" y="0"/>
          <a:ext cx="0" cy="0"/>
          <a:chOff x="0" y="0"/>
          <a:chExt cx="0" cy="0"/>
        </a:xfrm>
      </p:grpSpPr>
      <p:sp>
        <p:nvSpPr>
          <p:cNvPr id="2" name="Title 1"/>
          <p:cNvSpPr>
            <a:spLocks noGrp="1"/>
          </p:cNvSpPr>
          <p:nvPr>
            <p:ph type="title"/>
          </p:nvPr>
        </p:nvSpPr>
        <p:spPr>
          <a:xfrm>
            <a:off x="119216" y="15"/>
            <a:ext cx="13908641" cy="1114135"/>
          </a:xfrm>
        </p:spPr>
        <p:txBody>
          <a:bodyPr>
            <a:noAutofit/>
          </a:bodyPr>
          <a:lstStyle>
            <a:lvl1pPr>
              <a:defRPr>
                <a:latin typeface="Calibri" panose="020F0502020204030204"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552630" y="1572900"/>
            <a:ext cx="12838749" cy="5452338"/>
          </a:xfrm>
          <a:prstGeom prst="rect">
            <a:avLst/>
          </a:prstGeom>
        </p:spPr>
        <p:txBody>
          <a:bodyPr/>
          <a:lstStyle>
            <a:lvl1pPr marL="308887" indent="-308887">
              <a:buClr>
                <a:srgbClr val="0073CF"/>
              </a:buClr>
              <a:buSzPct val="120000"/>
              <a:buFont typeface="Arial" panose="020B0604020202020204" pitchFamily="34" charset="0"/>
              <a:buChar char="•"/>
              <a:defRPr>
                <a:latin typeface="Calibri" panose="020F0502020204030204" pitchFamily="34" charset="0"/>
              </a:defRPr>
            </a:lvl1pPr>
            <a:lvl2pPr marL="609307" indent="-298307">
              <a:buClr>
                <a:srgbClr val="0073CF"/>
              </a:buClr>
              <a:buSzPct val="80000"/>
              <a:buFont typeface="Arial" panose="020B0604020202020204" pitchFamily="34" charset="0"/>
              <a:buChar char="•"/>
              <a:defRPr>
                <a:latin typeface="Calibri" panose="020F0502020204030204" pitchFamily="34" charset="0"/>
              </a:defRPr>
            </a:lvl2pPr>
            <a:lvl3pPr marL="1218634" indent="-311003">
              <a:buClr>
                <a:srgbClr val="0073CF"/>
              </a:buClr>
              <a:buSzPct val="90000"/>
              <a:buFont typeface="Arial" panose="020B0604020202020204" pitchFamily="34" charset="0"/>
              <a:buChar char="•"/>
              <a:defRPr>
                <a:latin typeface="Calibri" panose="020F0502020204030204" pitchFamily="34" charset="0"/>
              </a:defRPr>
            </a:lvl3pPr>
            <a:lvl4pPr marL="2132601" indent="-304652">
              <a:buClr>
                <a:srgbClr val="0073CF"/>
              </a:buClr>
              <a:buFont typeface="Arial" panose="020B0604020202020204" pitchFamily="34" charset="0"/>
              <a:buChar char="•"/>
              <a:defRPr sz="2100">
                <a:solidFill>
                  <a:schemeClr val="bg2"/>
                </a:solidFill>
                <a:latin typeface="Calibri" panose="020F0502020204030204" pitchFamily="34" charset="0"/>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157707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19216" y="15"/>
            <a:ext cx="13908641" cy="1114135"/>
          </a:xfrm>
        </p:spPr>
        <p:txBody>
          <a:bodyPr>
            <a:noAutofit/>
          </a:bodyPr>
          <a:lstStyle>
            <a:lvl1pPr>
              <a:defRPr>
                <a:latin typeface="Calibri" panose="020F0502020204030204" pitchFamily="34" charset="0"/>
              </a:defRPr>
            </a:lvl1pPr>
          </a:lstStyle>
          <a:p>
            <a:r>
              <a:rPr lang="en-US" smtClean="0"/>
              <a:t>Click to edit Master title style</a:t>
            </a:r>
            <a:endParaRPr lang="en-US" dirty="0"/>
          </a:p>
        </p:txBody>
      </p:sp>
      <p:sp>
        <p:nvSpPr>
          <p:cNvPr id="6" name="Content Placeholder 5"/>
          <p:cNvSpPr>
            <a:spLocks noGrp="1"/>
          </p:cNvSpPr>
          <p:nvPr>
            <p:ph sz="quarter" idx="11"/>
          </p:nvPr>
        </p:nvSpPr>
        <p:spPr>
          <a:xfrm>
            <a:off x="750434" y="1618431"/>
            <a:ext cx="6392131" cy="4721936"/>
          </a:xfrm>
          <a:prstGeom prst="rect">
            <a:avLst/>
          </a:prstGeom>
          <a:solidFill>
            <a:schemeClr val="bg1"/>
          </a:solidFill>
          <a:ln>
            <a:noFill/>
          </a:ln>
          <a:effectLst/>
        </p:spPr>
        <p:txBody>
          <a:bodyPr>
            <a:normAutofit/>
          </a:bodyPr>
          <a:lstStyle>
            <a:lvl1pPr>
              <a:defRPr sz="2700">
                <a:solidFill>
                  <a:srgbClr val="595959"/>
                </a:solidFill>
                <a:latin typeface="Calibri" panose="020F0502020204030204" pitchFamily="34" charset="0"/>
              </a:defRPr>
            </a:lvl1pPr>
            <a:lvl2pPr marL="376592" indent="-232730">
              <a:defRPr sz="2400">
                <a:solidFill>
                  <a:schemeClr val="tx1">
                    <a:lumMod val="65000"/>
                    <a:lumOff val="35000"/>
                  </a:schemeClr>
                </a:solidFill>
                <a:latin typeface="Calibri" panose="020F0502020204030204" pitchFamily="34" charset="0"/>
              </a:defRPr>
            </a:lvl2pPr>
            <a:lvl3pPr marL="759533" indent="-220033">
              <a:buFont typeface="Wingdings" panose="05000000000000000000" pitchFamily="2" charset="2"/>
              <a:buChar char="§"/>
              <a:defRPr sz="2100">
                <a:solidFill>
                  <a:srgbClr val="595959"/>
                </a:solidFill>
                <a:latin typeface="Calibri" panose="020F0502020204030204" pitchFamily="34" charset="0"/>
              </a:defRPr>
            </a:lvl3pPr>
            <a:lvl4pPr marL="1224977" indent="-304652">
              <a:buClr>
                <a:srgbClr val="0073CF"/>
              </a:buClr>
              <a:buFont typeface="Arial" panose="020B0604020202020204" pitchFamily="34" charset="0"/>
              <a:buChar char="–"/>
              <a:defRPr sz="2100">
                <a:solidFill>
                  <a:srgbClr val="595959"/>
                </a:solidFill>
                <a:latin typeface="Calibri" panose="020F0502020204030204" pitchFamily="34" charset="0"/>
              </a:defRPr>
            </a:lvl4pPr>
            <a:lvl5pPr marL="2741922" indent="-304652">
              <a:buClr>
                <a:srgbClr val="0073CF"/>
              </a:buClr>
              <a:buFont typeface="Arial" panose="020B0604020202020204" pitchFamily="34" charset="0"/>
              <a:buChar char="•"/>
              <a:defRPr sz="1600">
                <a:solidFill>
                  <a:srgbClr val="595959"/>
                </a:solidFill>
              </a:defRPr>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5"/>
          <p:cNvSpPr>
            <a:spLocks noGrp="1"/>
          </p:cNvSpPr>
          <p:nvPr>
            <p:ph sz="quarter" idx="12"/>
          </p:nvPr>
        </p:nvSpPr>
        <p:spPr>
          <a:xfrm>
            <a:off x="7796207" y="1618431"/>
            <a:ext cx="5672905" cy="4721936"/>
          </a:xfrm>
          <a:prstGeom prst="rect">
            <a:avLst/>
          </a:prstGeom>
          <a:solidFill>
            <a:schemeClr val="bg1"/>
          </a:solidFill>
          <a:ln>
            <a:noFill/>
          </a:ln>
          <a:effectLst/>
        </p:spPr>
        <p:txBody>
          <a:bodyPr>
            <a:normAutofit/>
          </a:bodyPr>
          <a:lstStyle>
            <a:lvl1pPr>
              <a:defRPr sz="2700">
                <a:solidFill>
                  <a:srgbClr val="595959"/>
                </a:solidFill>
                <a:latin typeface="Calibri" panose="020F0502020204030204" pitchFamily="34" charset="0"/>
              </a:defRPr>
            </a:lvl1pPr>
            <a:lvl2pPr marL="376592" indent="-232730">
              <a:defRPr sz="2400">
                <a:solidFill>
                  <a:schemeClr val="tx1">
                    <a:lumMod val="65000"/>
                    <a:lumOff val="35000"/>
                  </a:schemeClr>
                </a:solidFill>
                <a:latin typeface="Calibri" panose="020F0502020204030204" pitchFamily="34" charset="0"/>
              </a:defRPr>
            </a:lvl2pPr>
            <a:lvl3pPr marL="759533" indent="-220033">
              <a:buFont typeface="Wingdings" panose="05000000000000000000" pitchFamily="2" charset="2"/>
              <a:buChar char="§"/>
              <a:defRPr sz="2100">
                <a:solidFill>
                  <a:srgbClr val="595959"/>
                </a:solidFill>
                <a:latin typeface="Calibri" panose="020F0502020204030204" pitchFamily="34" charset="0"/>
              </a:defRPr>
            </a:lvl3pPr>
            <a:lvl4pPr marL="1224977" indent="-304652">
              <a:buClr>
                <a:srgbClr val="0073CF"/>
              </a:buClr>
              <a:buFont typeface="Arial" panose="020B0604020202020204" pitchFamily="34" charset="0"/>
              <a:buChar char="–"/>
              <a:defRPr sz="2100">
                <a:solidFill>
                  <a:srgbClr val="595959"/>
                </a:solidFill>
                <a:latin typeface="Calibri" panose="020F0502020204030204" pitchFamily="34" charset="0"/>
              </a:defRPr>
            </a:lvl4pPr>
            <a:lvl5pPr marL="2741922" indent="-304652">
              <a:buClr>
                <a:srgbClr val="0073CF"/>
              </a:buClr>
              <a:buFont typeface="Arial" panose="020B0604020202020204" pitchFamily="34" charset="0"/>
              <a:buChar char="•"/>
              <a:defRPr sz="1600">
                <a:solidFill>
                  <a:srgbClr val="595959"/>
                </a:solidFill>
              </a:defRPr>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282936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475642" y="1487781"/>
            <a:ext cx="10936713" cy="3026478"/>
          </a:xfrm>
        </p:spPr>
        <p:txBody>
          <a:bodyPr/>
          <a:lstStyle/>
          <a:p>
            <a:r>
              <a:rPr lang="en-US" smtClean="0"/>
              <a:t>Click to edit Master title style</a:t>
            </a:r>
            <a:endParaRPr lang="en-US"/>
          </a:p>
        </p:txBody>
      </p:sp>
    </p:spTree>
    <p:extLst>
      <p:ext uri="{BB962C8B-B14F-4D97-AF65-F5344CB8AC3E}">
        <p14:creationId xmlns:p14="http://schemas.microsoft.com/office/powerpoint/2010/main" val="42351605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783195" y="3117666"/>
            <a:ext cx="11843149" cy="1234286"/>
          </a:xfrm>
          <a:prstGeom prst="rect">
            <a:avLst/>
          </a:prstGeom>
        </p:spPr>
        <p:txBody>
          <a:bodyPr lIns="121868" tIns="60933" rIns="121868" bIns="60933"/>
          <a:lstStyle>
            <a:lvl1pPr algn="r">
              <a:defRPr sz="4800">
                <a:solidFill>
                  <a:schemeClr val="bg1"/>
                </a:solidFill>
                <a:latin typeface="Arial" pitchFamily="34" charset="0"/>
                <a:cs typeface="Arial" pitchFamily="34" charset="0"/>
              </a:defRPr>
            </a:lvl1pPr>
          </a:lstStyle>
          <a:p>
            <a:r>
              <a:rPr lang="en-US" dirty="0"/>
              <a:t>Click to edit Divider title</a:t>
            </a:r>
          </a:p>
        </p:txBody>
      </p:sp>
    </p:spTree>
    <p:extLst>
      <p:ext uri="{BB962C8B-B14F-4D97-AF65-F5344CB8AC3E}">
        <p14:creationId xmlns:p14="http://schemas.microsoft.com/office/powerpoint/2010/main" val="38926447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iNet_Divider_Slide">
    <p:spTree>
      <p:nvGrpSpPr>
        <p:cNvPr id="1" name=""/>
        <p:cNvGrpSpPr/>
        <p:nvPr/>
      </p:nvGrpSpPr>
      <p:grpSpPr>
        <a:xfrm>
          <a:off x="0" y="0"/>
          <a:ext cx="0" cy="0"/>
          <a:chOff x="0" y="0"/>
          <a:chExt cx="0" cy="0"/>
        </a:xfrm>
      </p:grpSpPr>
      <p:sp>
        <p:nvSpPr>
          <p:cNvPr id="3" name="Title 1"/>
          <p:cNvSpPr>
            <a:spLocks noGrp="1"/>
          </p:cNvSpPr>
          <p:nvPr>
            <p:ph type="title"/>
          </p:nvPr>
        </p:nvSpPr>
        <p:spPr>
          <a:xfrm>
            <a:off x="554764" y="3233176"/>
            <a:ext cx="12838749" cy="1223363"/>
          </a:xfrm>
          <a:prstGeom prst="rect">
            <a:avLst/>
          </a:prstGeom>
        </p:spPr>
        <p:txBody>
          <a:bodyPr/>
          <a:lstStyle>
            <a:lvl1pPr>
              <a:defRPr sz="430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712418300"/>
      </p:ext>
    </p:extLst>
  </p:cSld>
  <p:clrMapOvr>
    <a:masterClrMapping/>
  </p:clrMapOvr>
  <p:transition spd="med">
    <p:wipe dir="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iNet Content Blank">
    <p:spTree>
      <p:nvGrpSpPr>
        <p:cNvPr id="1" name=""/>
        <p:cNvGrpSpPr/>
        <p:nvPr/>
      </p:nvGrpSpPr>
      <p:grpSpPr>
        <a:xfrm>
          <a:off x="0" y="0"/>
          <a:ext cx="0" cy="0"/>
          <a:chOff x="0" y="0"/>
          <a:chExt cx="0" cy="0"/>
        </a:xfrm>
      </p:grpSpPr>
      <p:sp>
        <p:nvSpPr>
          <p:cNvPr id="2" name="Title 1"/>
          <p:cNvSpPr>
            <a:spLocks noGrp="1"/>
          </p:cNvSpPr>
          <p:nvPr>
            <p:ph type="title"/>
          </p:nvPr>
        </p:nvSpPr>
        <p:spPr>
          <a:xfrm>
            <a:off x="118879" y="12"/>
            <a:ext cx="13908643" cy="1114133"/>
          </a:xfrm>
        </p:spPr>
        <p:txBody>
          <a:bodyPr>
            <a:noAutofit/>
          </a:bodyPr>
          <a:lstStyle>
            <a:lvl1pPr>
              <a:defRPr>
                <a:latin typeface="Calibri" panose="020F050202020403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7537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riNet Content">
    <p:spTree>
      <p:nvGrpSpPr>
        <p:cNvPr id="1" name=""/>
        <p:cNvGrpSpPr/>
        <p:nvPr/>
      </p:nvGrpSpPr>
      <p:grpSpPr>
        <a:xfrm>
          <a:off x="0" y="0"/>
          <a:ext cx="0" cy="0"/>
          <a:chOff x="0" y="0"/>
          <a:chExt cx="0" cy="0"/>
        </a:xfrm>
      </p:grpSpPr>
      <p:sp>
        <p:nvSpPr>
          <p:cNvPr id="2" name="Title 1"/>
          <p:cNvSpPr>
            <a:spLocks noGrp="1"/>
          </p:cNvSpPr>
          <p:nvPr>
            <p:ph type="title"/>
          </p:nvPr>
        </p:nvSpPr>
        <p:spPr>
          <a:xfrm>
            <a:off x="118879" y="12"/>
            <a:ext cx="13908643" cy="1114133"/>
          </a:xfrm>
        </p:spPr>
        <p:txBody>
          <a:bodyPr>
            <a:noAutofit/>
          </a:bodyPr>
          <a:lstStyle>
            <a:lvl1pPr>
              <a:defRPr>
                <a:latin typeface="Calibri" panose="020F0502020204030204"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552289" y="1572900"/>
            <a:ext cx="12838749" cy="5452338"/>
          </a:xfrm>
          <a:prstGeom prst="rect">
            <a:avLst/>
          </a:prstGeom>
        </p:spPr>
        <p:txBody>
          <a:bodyPr/>
          <a:lstStyle>
            <a:lvl1pPr marL="308643" indent="-308643">
              <a:buClr>
                <a:srgbClr val="0073CF"/>
              </a:buClr>
              <a:buSzPct val="120000"/>
              <a:buFont typeface="Arial" panose="020B0604020202020204" pitchFamily="34" charset="0"/>
              <a:buChar char="•"/>
              <a:defRPr>
                <a:latin typeface="Calibri" panose="020F0502020204030204" pitchFamily="34" charset="0"/>
              </a:defRPr>
            </a:lvl1pPr>
            <a:lvl2pPr marL="608831" indent="-298071">
              <a:buClr>
                <a:srgbClr val="0073CF"/>
              </a:buClr>
              <a:buSzPct val="80000"/>
              <a:buFont typeface="Arial" panose="020B0604020202020204" pitchFamily="34" charset="0"/>
              <a:buChar char="•"/>
              <a:defRPr>
                <a:latin typeface="Calibri" panose="020F0502020204030204" pitchFamily="34" charset="0"/>
              </a:defRPr>
            </a:lvl2pPr>
            <a:lvl3pPr marL="1217682" indent="-310759">
              <a:buClr>
                <a:srgbClr val="0073CF"/>
              </a:buClr>
              <a:buSzPct val="90000"/>
              <a:buFont typeface="Arial" panose="020B0604020202020204" pitchFamily="34" charset="0"/>
              <a:buChar char="•"/>
              <a:defRPr>
                <a:latin typeface="Calibri" panose="020F0502020204030204" pitchFamily="34" charset="0"/>
              </a:defRPr>
            </a:lvl3pPr>
            <a:lvl4pPr marL="2130933" indent="-304415">
              <a:buClr>
                <a:srgbClr val="0073CF"/>
              </a:buClr>
              <a:buFont typeface="Arial" panose="020B0604020202020204" pitchFamily="34" charset="0"/>
              <a:buChar char="•"/>
              <a:defRPr sz="2100">
                <a:solidFill>
                  <a:schemeClr val="bg2"/>
                </a:solidFill>
                <a:latin typeface="Calibri" panose="020F0502020204030204" pitchFamily="34" charset="0"/>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415394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883412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Column 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18879" y="12"/>
            <a:ext cx="13908643" cy="1114133"/>
          </a:xfrm>
        </p:spPr>
        <p:txBody>
          <a:bodyPr>
            <a:noAutofit/>
          </a:bodyPr>
          <a:lstStyle>
            <a:lvl1pPr>
              <a:defRPr>
                <a:latin typeface="Calibri" panose="020F0502020204030204" pitchFamily="34" charset="0"/>
              </a:defRPr>
            </a:lvl1pPr>
          </a:lstStyle>
          <a:p>
            <a:r>
              <a:rPr lang="en-US" smtClean="0"/>
              <a:t>Click to edit Master title style</a:t>
            </a:r>
            <a:endParaRPr lang="en-US" dirty="0"/>
          </a:p>
        </p:txBody>
      </p:sp>
      <p:sp>
        <p:nvSpPr>
          <p:cNvPr id="6" name="Content Placeholder 5"/>
          <p:cNvSpPr>
            <a:spLocks noGrp="1"/>
          </p:cNvSpPr>
          <p:nvPr>
            <p:ph sz="quarter" idx="11"/>
          </p:nvPr>
        </p:nvSpPr>
        <p:spPr>
          <a:xfrm>
            <a:off x="750430" y="1618413"/>
            <a:ext cx="6392131" cy="4721936"/>
          </a:xfrm>
          <a:prstGeom prst="rect">
            <a:avLst/>
          </a:prstGeom>
          <a:solidFill>
            <a:schemeClr val="bg1"/>
          </a:solidFill>
          <a:ln>
            <a:noFill/>
          </a:ln>
          <a:effectLst/>
        </p:spPr>
        <p:txBody>
          <a:bodyPr>
            <a:normAutofit/>
          </a:bodyPr>
          <a:lstStyle>
            <a:lvl1pPr>
              <a:defRPr sz="2700">
                <a:solidFill>
                  <a:srgbClr val="595959"/>
                </a:solidFill>
                <a:latin typeface="Calibri" panose="020F0502020204030204" pitchFamily="34" charset="0"/>
              </a:defRPr>
            </a:lvl1pPr>
            <a:lvl2pPr marL="376297" indent="-232549">
              <a:defRPr sz="2400">
                <a:solidFill>
                  <a:schemeClr val="tx1">
                    <a:lumMod val="65000"/>
                    <a:lumOff val="35000"/>
                  </a:schemeClr>
                </a:solidFill>
                <a:latin typeface="Calibri" panose="020F0502020204030204" pitchFamily="34" charset="0"/>
              </a:defRPr>
            </a:lvl2pPr>
            <a:lvl3pPr marL="758938" indent="-219860">
              <a:buFont typeface="Wingdings" panose="05000000000000000000" pitchFamily="2" charset="2"/>
              <a:buChar char="§"/>
              <a:defRPr sz="2100">
                <a:solidFill>
                  <a:srgbClr val="595959"/>
                </a:solidFill>
                <a:latin typeface="Calibri" panose="020F0502020204030204" pitchFamily="34" charset="0"/>
              </a:defRPr>
            </a:lvl3pPr>
            <a:lvl4pPr marL="1224019" indent="-304415">
              <a:buClr>
                <a:srgbClr val="0073CF"/>
              </a:buClr>
              <a:buFont typeface="Arial" panose="020B0604020202020204" pitchFamily="34" charset="0"/>
              <a:buChar char="–"/>
              <a:defRPr sz="2100">
                <a:solidFill>
                  <a:srgbClr val="595959"/>
                </a:solidFill>
                <a:latin typeface="Calibri" panose="020F0502020204030204" pitchFamily="34" charset="0"/>
              </a:defRPr>
            </a:lvl4pPr>
            <a:lvl5pPr marL="2739778" indent="-304415">
              <a:buClr>
                <a:srgbClr val="0073CF"/>
              </a:buClr>
              <a:buFont typeface="Arial" panose="020B0604020202020204" pitchFamily="34" charset="0"/>
              <a:buChar char="•"/>
              <a:defRPr sz="1600">
                <a:solidFill>
                  <a:srgbClr val="595959"/>
                </a:solidFill>
              </a:defRPr>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5"/>
          <p:cNvSpPr>
            <a:spLocks noGrp="1"/>
          </p:cNvSpPr>
          <p:nvPr>
            <p:ph sz="quarter" idx="12"/>
          </p:nvPr>
        </p:nvSpPr>
        <p:spPr>
          <a:xfrm>
            <a:off x="7796206" y="1618413"/>
            <a:ext cx="5672907" cy="4721936"/>
          </a:xfrm>
          <a:prstGeom prst="rect">
            <a:avLst/>
          </a:prstGeom>
          <a:solidFill>
            <a:schemeClr val="bg1"/>
          </a:solidFill>
          <a:ln>
            <a:noFill/>
          </a:ln>
          <a:effectLst/>
        </p:spPr>
        <p:txBody>
          <a:bodyPr>
            <a:normAutofit/>
          </a:bodyPr>
          <a:lstStyle>
            <a:lvl1pPr>
              <a:defRPr sz="2700">
                <a:solidFill>
                  <a:srgbClr val="595959"/>
                </a:solidFill>
                <a:latin typeface="Calibri" panose="020F0502020204030204" pitchFamily="34" charset="0"/>
              </a:defRPr>
            </a:lvl1pPr>
            <a:lvl2pPr marL="376297" indent="-232549">
              <a:defRPr sz="2400">
                <a:solidFill>
                  <a:schemeClr val="tx1">
                    <a:lumMod val="65000"/>
                    <a:lumOff val="35000"/>
                  </a:schemeClr>
                </a:solidFill>
                <a:latin typeface="Calibri" panose="020F0502020204030204" pitchFamily="34" charset="0"/>
              </a:defRPr>
            </a:lvl2pPr>
            <a:lvl3pPr marL="758938" indent="-219860">
              <a:buFont typeface="Wingdings" panose="05000000000000000000" pitchFamily="2" charset="2"/>
              <a:buChar char="§"/>
              <a:defRPr sz="2100">
                <a:solidFill>
                  <a:srgbClr val="595959"/>
                </a:solidFill>
                <a:latin typeface="Calibri" panose="020F0502020204030204" pitchFamily="34" charset="0"/>
              </a:defRPr>
            </a:lvl3pPr>
            <a:lvl4pPr marL="1224019" indent="-304415">
              <a:buClr>
                <a:srgbClr val="0073CF"/>
              </a:buClr>
              <a:buFont typeface="Arial" panose="020B0604020202020204" pitchFamily="34" charset="0"/>
              <a:buChar char="–"/>
              <a:defRPr sz="2100">
                <a:solidFill>
                  <a:srgbClr val="595959"/>
                </a:solidFill>
                <a:latin typeface="Calibri" panose="020F0502020204030204" pitchFamily="34" charset="0"/>
              </a:defRPr>
            </a:lvl4pPr>
            <a:lvl5pPr marL="2739778" indent="-304415">
              <a:buClr>
                <a:srgbClr val="0073CF"/>
              </a:buClr>
              <a:buFont typeface="Arial" panose="020B0604020202020204" pitchFamily="34" charset="0"/>
              <a:buChar char="•"/>
              <a:defRPr sz="1600">
                <a:solidFill>
                  <a:srgbClr val="595959"/>
                </a:solidFill>
              </a:defRPr>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719567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783173" y="3117425"/>
            <a:ext cx="11843149" cy="1234285"/>
          </a:xfrm>
          <a:prstGeom prst="rect">
            <a:avLst/>
          </a:prstGeom>
        </p:spPr>
        <p:txBody>
          <a:bodyPr/>
          <a:lstStyle>
            <a:lvl1pPr algn="r">
              <a:defRPr sz="4800">
                <a:solidFill>
                  <a:schemeClr val="bg1"/>
                </a:solidFill>
                <a:latin typeface="Arial" pitchFamily="34" charset="0"/>
                <a:cs typeface="Arial" pitchFamily="34" charset="0"/>
              </a:defRPr>
            </a:lvl1pPr>
          </a:lstStyle>
          <a:p>
            <a:r>
              <a:rPr lang="en-US" dirty="0"/>
              <a:t>Click to edit Divider title</a:t>
            </a:r>
          </a:p>
        </p:txBody>
      </p:sp>
    </p:spTree>
    <p:extLst>
      <p:ext uri="{BB962C8B-B14F-4D97-AF65-F5344CB8AC3E}">
        <p14:creationId xmlns:p14="http://schemas.microsoft.com/office/powerpoint/2010/main" val="7444187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475512" y="1487781"/>
            <a:ext cx="10936711" cy="3026478"/>
          </a:xfrm>
        </p:spPr>
        <p:txBody>
          <a:bodyPr/>
          <a:lstStyle/>
          <a:p>
            <a:r>
              <a:rPr lang="en-US" smtClean="0"/>
              <a:t>Click to edit Master title style</a:t>
            </a:r>
            <a:endParaRPr lang="en-US"/>
          </a:p>
        </p:txBody>
      </p:sp>
    </p:spTree>
    <p:extLst>
      <p:ext uri="{BB962C8B-B14F-4D97-AF65-F5344CB8AC3E}">
        <p14:creationId xmlns:p14="http://schemas.microsoft.com/office/powerpoint/2010/main" val="1476909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783162" y="3117421"/>
            <a:ext cx="11843149" cy="1234285"/>
          </a:xfrm>
          <a:prstGeom prst="rect">
            <a:avLst/>
          </a:prstGeom>
        </p:spPr>
        <p:txBody>
          <a:bodyPr lIns="121880" tIns="60940" rIns="121880" bIns="60940"/>
          <a:lstStyle>
            <a:lvl1pPr algn="r">
              <a:defRPr sz="4800">
                <a:solidFill>
                  <a:schemeClr val="bg1"/>
                </a:solidFill>
                <a:latin typeface="Arial" pitchFamily="34" charset="0"/>
                <a:cs typeface="Arial" pitchFamily="34" charset="0"/>
              </a:defRPr>
            </a:lvl1pPr>
          </a:lstStyle>
          <a:p>
            <a:r>
              <a:rPr lang="en-US" dirty="0"/>
              <a:t>Click to edit Divider title</a:t>
            </a:r>
          </a:p>
        </p:txBody>
      </p:sp>
    </p:spTree>
    <p:extLst>
      <p:ext uri="{BB962C8B-B14F-4D97-AF65-F5344CB8AC3E}">
        <p14:creationId xmlns:p14="http://schemas.microsoft.com/office/powerpoint/2010/main" val="12544597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riNet Content">
    <p:spTree>
      <p:nvGrpSpPr>
        <p:cNvPr id="1" name=""/>
        <p:cNvGrpSpPr/>
        <p:nvPr/>
      </p:nvGrpSpPr>
      <p:grpSpPr>
        <a:xfrm>
          <a:off x="0" y="0"/>
          <a:ext cx="0" cy="0"/>
          <a:chOff x="0" y="0"/>
          <a:chExt cx="0" cy="0"/>
        </a:xfrm>
      </p:grpSpPr>
      <p:sp>
        <p:nvSpPr>
          <p:cNvPr id="2" name="Title 1"/>
          <p:cNvSpPr>
            <a:spLocks noGrp="1"/>
          </p:cNvSpPr>
          <p:nvPr>
            <p:ph type="title"/>
          </p:nvPr>
        </p:nvSpPr>
        <p:spPr>
          <a:xfrm>
            <a:off x="118879" y="12"/>
            <a:ext cx="13908643" cy="1114133"/>
          </a:xfrm>
        </p:spPr>
        <p:txBody>
          <a:bodyPr>
            <a:noAutofit/>
          </a:bodyPr>
          <a:lstStyle>
            <a:lvl1pPr>
              <a:defRPr>
                <a:latin typeface="Calibri" panose="020F0502020204030204"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552289" y="1572900"/>
            <a:ext cx="12838749" cy="5452338"/>
          </a:xfrm>
          <a:prstGeom prst="rect">
            <a:avLst/>
          </a:prstGeom>
        </p:spPr>
        <p:txBody>
          <a:bodyPr/>
          <a:lstStyle>
            <a:lvl1pPr marL="308627" indent="-308627">
              <a:buClr>
                <a:srgbClr val="0073CF"/>
              </a:buClr>
              <a:buSzPct val="120000"/>
              <a:buFont typeface="Arial" panose="020B0604020202020204" pitchFamily="34" charset="0"/>
              <a:buChar char="•"/>
              <a:defRPr>
                <a:latin typeface="Calibri" panose="020F0502020204030204" pitchFamily="34" charset="0"/>
              </a:defRPr>
            </a:lvl1pPr>
            <a:lvl2pPr marL="608799" indent="-298055">
              <a:buClr>
                <a:srgbClr val="0073CF"/>
              </a:buClr>
              <a:buSzPct val="80000"/>
              <a:buFont typeface="Arial" panose="020B0604020202020204" pitchFamily="34" charset="0"/>
              <a:buChar char="•"/>
              <a:defRPr>
                <a:latin typeface="Calibri" panose="020F0502020204030204" pitchFamily="34" charset="0"/>
              </a:defRPr>
            </a:lvl2pPr>
            <a:lvl3pPr marL="1217622" indent="-310743">
              <a:buClr>
                <a:srgbClr val="0073CF"/>
              </a:buClr>
              <a:buSzPct val="90000"/>
              <a:buFont typeface="Arial" panose="020B0604020202020204" pitchFamily="34" charset="0"/>
              <a:buChar char="•"/>
              <a:defRPr>
                <a:latin typeface="Calibri" panose="020F0502020204030204" pitchFamily="34" charset="0"/>
              </a:defRPr>
            </a:lvl3pPr>
            <a:lvl4pPr marL="2130827" indent="-304399">
              <a:buClr>
                <a:srgbClr val="0073CF"/>
              </a:buClr>
              <a:buFont typeface="Arial" panose="020B0604020202020204" pitchFamily="34" charset="0"/>
              <a:buChar char="•"/>
              <a:defRPr sz="2100">
                <a:solidFill>
                  <a:schemeClr val="bg2"/>
                </a:solidFill>
                <a:latin typeface="Calibri" panose="020F0502020204030204" pitchFamily="34" charset="0"/>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188750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 Column 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18879" y="12"/>
            <a:ext cx="13908643" cy="1114133"/>
          </a:xfrm>
        </p:spPr>
        <p:txBody>
          <a:bodyPr>
            <a:noAutofit/>
          </a:bodyPr>
          <a:lstStyle>
            <a:lvl1pPr>
              <a:defRPr>
                <a:latin typeface="Calibri" panose="020F0502020204030204" pitchFamily="34" charset="0"/>
              </a:defRPr>
            </a:lvl1pPr>
          </a:lstStyle>
          <a:p>
            <a:r>
              <a:rPr lang="en-US" smtClean="0"/>
              <a:t>Click to edit Master title style</a:t>
            </a:r>
            <a:endParaRPr lang="en-US" dirty="0"/>
          </a:p>
        </p:txBody>
      </p:sp>
      <p:sp>
        <p:nvSpPr>
          <p:cNvPr id="6" name="Content Placeholder 5"/>
          <p:cNvSpPr>
            <a:spLocks noGrp="1"/>
          </p:cNvSpPr>
          <p:nvPr>
            <p:ph sz="quarter" idx="11"/>
          </p:nvPr>
        </p:nvSpPr>
        <p:spPr>
          <a:xfrm>
            <a:off x="750419" y="1618413"/>
            <a:ext cx="6392131" cy="4721936"/>
          </a:xfrm>
          <a:prstGeom prst="rect">
            <a:avLst/>
          </a:prstGeom>
          <a:solidFill>
            <a:schemeClr val="bg1"/>
          </a:solidFill>
          <a:ln>
            <a:noFill/>
          </a:ln>
          <a:effectLst/>
        </p:spPr>
        <p:txBody>
          <a:bodyPr>
            <a:normAutofit/>
          </a:bodyPr>
          <a:lstStyle>
            <a:lvl1pPr>
              <a:defRPr sz="2700">
                <a:solidFill>
                  <a:srgbClr val="595959"/>
                </a:solidFill>
                <a:latin typeface="Calibri" panose="020F0502020204030204" pitchFamily="34" charset="0"/>
              </a:defRPr>
            </a:lvl1pPr>
            <a:lvl2pPr marL="376279" indent="-232538">
              <a:defRPr sz="2400">
                <a:solidFill>
                  <a:schemeClr val="tx1">
                    <a:lumMod val="65000"/>
                    <a:lumOff val="35000"/>
                  </a:schemeClr>
                </a:solidFill>
                <a:latin typeface="Calibri" panose="020F0502020204030204" pitchFamily="34" charset="0"/>
              </a:defRPr>
            </a:lvl2pPr>
            <a:lvl3pPr marL="758901" indent="-219849">
              <a:buFont typeface="Wingdings" panose="05000000000000000000" pitchFamily="2" charset="2"/>
              <a:buChar char="§"/>
              <a:defRPr sz="2100">
                <a:solidFill>
                  <a:srgbClr val="595959"/>
                </a:solidFill>
                <a:latin typeface="Calibri" panose="020F0502020204030204" pitchFamily="34" charset="0"/>
              </a:defRPr>
            </a:lvl3pPr>
            <a:lvl4pPr marL="1223957" indent="-304399">
              <a:buClr>
                <a:srgbClr val="0073CF"/>
              </a:buClr>
              <a:buFont typeface="Arial" panose="020B0604020202020204" pitchFamily="34" charset="0"/>
              <a:buChar char="–"/>
              <a:defRPr sz="2100">
                <a:solidFill>
                  <a:srgbClr val="595959"/>
                </a:solidFill>
                <a:latin typeface="Calibri" panose="020F0502020204030204" pitchFamily="34" charset="0"/>
              </a:defRPr>
            </a:lvl4pPr>
            <a:lvl5pPr marL="2739642" indent="-304399">
              <a:buClr>
                <a:srgbClr val="0073CF"/>
              </a:buClr>
              <a:buFont typeface="Arial" panose="020B0604020202020204" pitchFamily="34" charset="0"/>
              <a:buChar char="•"/>
              <a:defRPr sz="1600">
                <a:solidFill>
                  <a:srgbClr val="595959"/>
                </a:solidFill>
              </a:defRPr>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5"/>
          <p:cNvSpPr>
            <a:spLocks noGrp="1"/>
          </p:cNvSpPr>
          <p:nvPr>
            <p:ph sz="quarter" idx="12"/>
          </p:nvPr>
        </p:nvSpPr>
        <p:spPr>
          <a:xfrm>
            <a:off x="7796202" y="1618413"/>
            <a:ext cx="5672907" cy="4721936"/>
          </a:xfrm>
          <a:prstGeom prst="rect">
            <a:avLst/>
          </a:prstGeom>
          <a:solidFill>
            <a:schemeClr val="bg1"/>
          </a:solidFill>
          <a:ln>
            <a:noFill/>
          </a:ln>
          <a:effectLst/>
        </p:spPr>
        <p:txBody>
          <a:bodyPr>
            <a:normAutofit/>
          </a:bodyPr>
          <a:lstStyle>
            <a:lvl1pPr>
              <a:defRPr sz="2700">
                <a:solidFill>
                  <a:srgbClr val="595959"/>
                </a:solidFill>
                <a:latin typeface="Calibri" panose="020F0502020204030204" pitchFamily="34" charset="0"/>
              </a:defRPr>
            </a:lvl1pPr>
            <a:lvl2pPr marL="376279" indent="-232538">
              <a:defRPr sz="2400">
                <a:solidFill>
                  <a:schemeClr val="tx1">
                    <a:lumMod val="65000"/>
                    <a:lumOff val="35000"/>
                  </a:schemeClr>
                </a:solidFill>
                <a:latin typeface="Calibri" panose="020F0502020204030204" pitchFamily="34" charset="0"/>
              </a:defRPr>
            </a:lvl2pPr>
            <a:lvl3pPr marL="758901" indent="-219849">
              <a:buFont typeface="Wingdings" panose="05000000000000000000" pitchFamily="2" charset="2"/>
              <a:buChar char="§"/>
              <a:defRPr sz="2100">
                <a:solidFill>
                  <a:srgbClr val="595959"/>
                </a:solidFill>
                <a:latin typeface="Calibri" panose="020F0502020204030204" pitchFamily="34" charset="0"/>
              </a:defRPr>
            </a:lvl3pPr>
            <a:lvl4pPr marL="1223957" indent="-304399">
              <a:buClr>
                <a:srgbClr val="0073CF"/>
              </a:buClr>
              <a:buFont typeface="Arial" panose="020B0604020202020204" pitchFamily="34" charset="0"/>
              <a:buChar char="–"/>
              <a:defRPr sz="2100">
                <a:solidFill>
                  <a:srgbClr val="595959"/>
                </a:solidFill>
                <a:latin typeface="Calibri" panose="020F0502020204030204" pitchFamily="34" charset="0"/>
              </a:defRPr>
            </a:lvl4pPr>
            <a:lvl5pPr marL="2739642" indent="-304399">
              <a:buClr>
                <a:srgbClr val="0073CF"/>
              </a:buClr>
              <a:buFont typeface="Arial" panose="020B0604020202020204" pitchFamily="34" charset="0"/>
              <a:buChar char="•"/>
              <a:defRPr sz="1600">
                <a:solidFill>
                  <a:srgbClr val="595959"/>
                </a:solidFill>
              </a:defRPr>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6718135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783162" y="3117421"/>
            <a:ext cx="11843149" cy="1234285"/>
          </a:xfrm>
          <a:prstGeom prst="rect">
            <a:avLst/>
          </a:prstGeom>
        </p:spPr>
        <p:txBody>
          <a:bodyPr/>
          <a:lstStyle>
            <a:lvl1pPr algn="r">
              <a:defRPr sz="4800">
                <a:solidFill>
                  <a:schemeClr val="bg1"/>
                </a:solidFill>
                <a:latin typeface="Arial" pitchFamily="34" charset="0"/>
                <a:cs typeface="Arial" pitchFamily="34" charset="0"/>
              </a:defRPr>
            </a:lvl1pPr>
          </a:lstStyle>
          <a:p>
            <a:r>
              <a:rPr lang="en-US" dirty="0"/>
              <a:t>Click to edit Divider title</a:t>
            </a:r>
          </a:p>
        </p:txBody>
      </p:sp>
    </p:spTree>
    <p:extLst>
      <p:ext uri="{BB962C8B-B14F-4D97-AF65-F5344CB8AC3E}">
        <p14:creationId xmlns:p14="http://schemas.microsoft.com/office/powerpoint/2010/main" val="39080474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783173" y="3117425"/>
            <a:ext cx="11843149" cy="1234285"/>
          </a:xfrm>
          <a:prstGeom prst="rect">
            <a:avLst/>
          </a:prstGeom>
        </p:spPr>
        <p:txBody>
          <a:bodyPr lIns="121874" tIns="60937" rIns="121874" bIns="60937"/>
          <a:lstStyle>
            <a:lvl1pPr algn="r">
              <a:defRPr sz="4800">
                <a:solidFill>
                  <a:schemeClr val="bg1"/>
                </a:solidFill>
                <a:latin typeface="Arial" pitchFamily="34" charset="0"/>
                <a:cs typeface="Arial" pitchFamily="34" charset="0"/>
              </a:defRPr>
            </a:lvl1pPr>
          </a:lstStyle>
          <a:p>
            <a:r>
              <a:rPr lang="en-US" dirty="0"/>
              <a:t>Click to edit Divider title</a:t>
            </a:r>
          </a:p>
        </p:txBody>
      </p:sp>
    </p:spTree>
    <p:extLst>
      <p:ext uri="{BB962C8B-B14F-4D97-AF65-F5344CB8AC3E}">
        <p14:creationId xmlns:p14="http://schemas.microsoft.com/office/powerpoint/2010/main" val="17471767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TriNet_2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13268" y="1760407"/>
            <a:ext cx="6302972" cy="733653"/>
          </a:xfrm>
          <a:prstGeom prst="rect">
            <a:avLst/>
          </a:prstGeom>
        </p:spPr>
        <p:txBody>
          <a:bodyPr anchor="b">
            <a:normAutofit/>
          </a:bodyPr>
          <a:lstStyle>
            <a:lvl1pPr marL="0" indent="0">
              <a:buNone/>
              <a:defRPr sz="2000" b="1"/>
            </a:lvl1pPr>
            <a:lvl2pPr marL="456987" indent="0">
              <a:buNone/>
              <a:defRPr sz="2000" b="1"/>
            </a:lvl2pPr>
            <a:lvl3pPr marL="913992" indent="0">
              <a:buNone/>
              <a:defRPr sz="1900" b="1"/>
            </a:lvl3pPr>
            <a:lvl4pPr marL="1370988" indent="0">
              <a:buNone/>
              <a:defRPr sz="1600" b="1"/>
            </a:lvl4pPr>
            <a:lvl5pPr marL="1827984" indent="0">
              <a:buNone/>
              <a:defRPr sz="1600" b="1"/>
            </a:lvl5pPr>
            <a:lvl6pPr marL="2284990" indent="0">
              <a:buNone/>
              <a:defRPr sz="1600" b="1"/>
            </a:lvl6pPr>
            <a:lvl7pPr marL="2741974" indent="0">
              <a:buNone/>
              <a:defRPr sz="1600" b="1"/>
            </a:lvl7pPr>
            <a:lvl8pPr marL="3198960" indent="0">
              <a:buNone/>
              <a:defRPr sz="1600" b="1"/>
            </a:lvl8pPr>
            <a:lvl9pPr marL="365594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13268" y="2494060"/>
            <a:ext cx="6302972" cy="4531177"/>
          </a:xfrm>
          <a:prstGeom prst="rect">
            <a:avLst/>
          </a:prstGeom>
        </p:spPr>
        <p:txBody>
          <a:bodyPr/>
          <a:lstStyle>
            <a:lvl1pPr>
              <a:defRPr sz="20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246598" y="1760407"/>
            <a:ext cx="6305449" cy="733653"/>
          </a:xfrm>
          <a:prstGeom prst="rect">
            <a:avLst/>
          </a:prstGeom>
        </p:spPr>
        <p:txBody>
          <a:bodyPr anchor="b">
            <a:normAutofit/>
          </a:bodyPr>
          <a:lstStyle>
            <a:lvl1pPr marL="0" indent="0">
              <a:buNone/>
              <a:defRPr sz="2000" b="1"/>
            </a:lvl1pPr>
            <a:lvl2pPr marL="456987" indent="0">
              <a:buNone/>
              <a:defRPr sz="2000" b="1"/>
            </a:lvl2pPr>
            <a:lvl3pPr marL="913992" indent="0">
              <a:buNone/>
              <a:defRPr sz="1900" b="1"/>
            </a:lvl3pPr>
            <a:lvl4pPr marL="1370988" indent="0">
              <a:buNone/>
              <a:defRPr sz="1600" b="1"/>
            </a:lvl4pPr>
            <a:lvl5pPr marL="1827984" indent="0">
              <a:buNone/>
              <a:defRPr sz="1600" b="1"/>
            </a:lvl5pPr>
            <a:lvl6pPr marL="2284990" indent="0">
              <a:buNone/>
              <a:defRPr sz="1600" b="1"/>
            </a:lvl6pPr>
            <a:lvl7pPr marL="2741974" indent="0">
              <a:buNone/>
              <a:defRPr sz="1600" b="1"/>
            </a:lvl7pPr>
            <a:lvl8pPr marL="3198960" indent="0">
              <a:buNone/>
              <a:defRPr sz="1600" b="1"/>
            </a:lvl8pPr>
            <a:lvl9pPr marL="365594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246598" y="2494060"/>
            <a:ext cx="6305449" cy="4531177"/>
          </a:xfrm>
          <a:prstGeom prst="rect">
            <a:avLst/>
          </a:prstGeom>
        </p:spPr>
        <p:txBody>
          <a:bodyPr/>
          <a:lstStyle>
            <a:lvl1pPr>
              <a:defRPr sz="2000">
                <a:solidFill>
                  <a:schemeClr val="bg2">
                    <a:lumMod val="50000"/>
                  </a:schemeClr>
                </a:solidFill>
              </a:defRPr>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40299370"/>
      </p:ext>
    </p:extLst>
  </p:cSld>
  <p:clrMapOvr>
    <a:masterClrMapping/>
  </p:clrMapOvr>
  <p:transition spd="med">
    <p:wipe dir="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riNet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52289" y="1572900"/>
            <a:ext cx="12838749" cy="5452338"/>
          </a:xfrm>
          <a:prstGeom prst="rect">
            <a:avLst/>
          </a:prstGeom>
        </p:spPr>
        <p:txBody>
          <a:bodyPr/>
          <a:lstStyle>
            <a:lvl1pPr marL="231678" indent="-231678">
              <a:buClr>
                <a:srgbClr val="0070C0"/>
              </a:buClr>
              <a:buSzPct val="120000"/>
              <a:buFont typeface="Arial" pitchFamily="34" charset="0"/>
              <a:buChar char="•"/>
              <a:defRPr/>
            </a:lvl1pPr>
            <a:lvl2pPr>
              <a:buClr>
                <a:srgbClr val="EA8704"/>
              </a:buClr>
              <a:buSzPct val="80000"/>
              <a:buFont typeface="Wingdings" pitchFamily="2" charset="2"/>
              <a:buChar char="§"/>
              <a:defRPr/>
            </a:lvl2pPr>
            <a:lvl3pPr>
              <a:buClr>
                <a:schemeClr val="accent3">
                  <a:lumMod val="50000"/>
                </a:schemeClr>
              </a:buClr>
              <a:buSzPct val="90000"/>
              <a:defRPr/>
            </a:lvl3pPr>
            <a:lvl4pPr>
              <a:defRPr sz="1600">
                <a:solidFill>
                  <a:schemeClr val="bg2"/>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867272064"/>
      </p:ext>
    </p:extLst>
  </p:cSld>
  <p:clrMapOvr>
    <a:masterClrMapping/>
  </p:clrMapOvr>
  <p:transition spd="med">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transition spd="med">
    <p:wipe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riNet Content">
    <p:spTree>
      <p:nvGrpSpPr>
        <p:cNvPr id="1" name=""/>
        <p:cNvGrpSpPr/>
        <p:nvPr/>
      </p:nvGrpSpPr>
      <p:grpSpPr>
        <a:xfrm>
          <a:off x="0" y="0"/>
          <a:ext cx="0" cy="0"/>
          <a:chOff x="0" y="0"/>
          <a:chExt cx="0" cy="0"/>
        </a:xfrm>
      </p:grpSpPr>
      <p:sp>
        <p:nvSpPr>
          <p:cNvPr id="2" name="Title 1"/>
          <p:cNvSpPr>
            <a:spLocks noGrp="1"/>
          </p:cNvSpPr>
          <p:nvPr>
            <p:ph type="title"/>
          </p:nvPr>
        </p:nvSpPr>
        <p:spPr>
          <a:xfrm>
            <a:off x="119082" y="15"/>
            <a:ext cx="13908641" cy="1114135"/>
          </a:xfrm>
        </p:spPr>
        <p:txBody>
          <a:bodyPr>
            <a:noAutofit/>
          </a:bodyPr>
          <a:lstStyle>
            <a:lvl1pPr>
              <a:defRPr>
                <a:latin typeface="Calibri" panose="020F0502020204030204"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552493" y="1572900"/>
            <a:ext cx="12838749" cy="5452338"/>
          </a:xfrm>
          <a:prstGeom prst="rect">
            <a:avLst/>
          </a:prstGeom>
        </p:spPr>
        <p:txBody>
          <a:bodyPr/>
          <a:lstStyle>
            <a:lvl1pPr marL="231641" indent="-231641">
              <a:buClr>
                <a:srgbClr val="0073CF"/>
              </a:buClr>
              <a:buSzPct val="120000"/>
              <a:buFont typeface="Arial" panose="020B0604020202020204" pitchFamily="34" charset="0"/>
              <a:buChar char="•"/>
              <a:defRPr>
                <a:latin typeface="Calibri" panose="020F0502020204030204" pitchFamily="34" charset="0"/>
              </a:defRPr>
            </a:lvl1pPr>
            <a:lvl2pPr marL="456907" indent="-223705">
              <a:buClr>
                <a:srgbClr val="0073CF"/>
              </a:buClr>
              <a:buSzPct val="80000"/>
              <a:buFont typeface="Arial" panose="020B0604020202020204" pitchFamily="34" charset="0"/>
              <a:buChar char="•"/>
              <a:defRPr>
                <a:latin typeface="Calibri" panose="020F0502020204030204" pitchFamily="34" charset="0"/>
              </a:defRPr>
            </a:lvl2pPr>
            <a:lvl3pPr marL="913838" indent="-233229">
              <a:buClr>
                <a:srgbClr val="0073CF"/>
              </a:buClr>
              <a:buSzPct val="90000"/>
              <a:buFont typeface="Arial" panose="020B0604020202020204" pitchFamily="34" charset="0"/>
              <a:buChar char="•"/>
              <a:defRPr>
                <a:latin typeface="Calibri" panose="020F0502020204030204" pitchFamily="34" charset="0"/>
              </a:defRPr>
            </a:lvl3pPr>
            <a:lvl4pPr marL="1599211" indent="-228465">
              <a:buClr>
                <a:srgbClr val="0073CF"/>
              </a:buClr>
              <a:buFont typeface="Arial" panose="020B0604020202020204" pitchFamily="34" charset="0"/>
              <a:buChar char="•"/>
              <a:defRPr sz="1600">
                <a:solidFill>
                  <a:schemeClr val="bg2"/>
                </a:solidFill>
                <a:latin typeface="Calibri" panose="020F0502020204030204" pitchFamily="34" charset="0"/>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4202068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 Column 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19082" y="15"/>
            <a:ext cx="13908641" cy="1114135"/>
          </a:xfrm>
        </p:spPr>
        <p:txBody>
          <a:bodyPr>
            <a:noAutofit/>
          </a:bodyPr>
          <a:lstStyle>
            <a:lvl1pPr>
              <a:defRPr>
                <a:latin typeface="Calibri" panose="020F0502020204030204" pitchFamily="34" charset="0"/>
              </a:defRPr>
            </a:lvl1pPr>
          </a:lstStyle>
          <a:p>
            <a:r>
              <a:rPr lang="en-US" smtClean="0"/>
              <a:t>Click to edit Master title style</a:t>
            </a:r>
            <a:endParaRPr lang="en-US" dirty="0"/>
          </a:p>
        </p:txBody>
      </p:sp>
      <p:sp>
        <p:nvSpPr>
          <p:cNvPr id="6" name="Content Placeholder 5"/>
          <p:cNvSpPr>
            <a:spLocks noGrp="1"/>
          </p:cNvSpPr>
          <p:nvPr>
            <p:ph sz="quarter" idx="11"/>
          </p:nvPr>
        </p:nvSpPr>
        <p:spPr>
          <a:xfrm>
            <a:off x="750434" y="1618431"/>
            <a:ext cx="6392131" cy="4721936"/>
          </a:xfrm>
          <a:prstGeom prst="rect">
            <a:avLst/>
          </a:prstGeom>
          <a:solidFill>
            <a:schemeClr val="bg1"/>
          </a:solidFill>
          <a:ln>
            <a:noFill/>
          </a:ln>
          <a:effectLst/>
        </p:spPr>
        <p:txBody>
          <a:bodyPr>
            <a:normAutofit/>
          </a:bodyPr>
          <a:lstStyle>
            <a:lvl1pPr>
              <a:defRPr sz="2000">
                <a:solidFill>
                  <a:srgbClr val="595959"/>
                </a:solidFill>
                <a:latin typeface="Calibri" panose="020F0502020204030204" pitchFamily="34" charset="0"/>
              </a:defRPr>
            </a:lvl1pPr>
            <a:lvl2pPr marL="282408" indent="-174524">
              <a:defRPr sz="1900">
                <a:solidFill>
                  <a:schemeClr val="tx1">
                    <a:lumMod val="65000"/>
                    <a:lumOff val="35000"/>
                  </a:schemeClr>
                </a:solidFill>
                <a:latin typeface="Calibri" panose="020F0502020204030204" pitchFamily="34" charset="0"/>
              </a:defRPr>
            </a:lvl2pPr>
            <a:lvl3pPr marL="569566" indent="-165001">
              <a:buFont typeface="Wingdings" panose="05000000000000000000" pitchFamily="2" charset="2"/>
              <a:buChar char="§"/>
              <a:defRPr sz="1600">
                <a:solidFill>
                  <a:srgbClr val="595959"/>
                </a:solidFill>
                <a:latin typeface="Calibri" panose="020F0502020204030204" pitchFamily="34" charset="0"/>
              </a:defRPr>
            </a:lvl3pPr>
            <a:lvl4pPr marL="918601" indent="-228465">
              <a:buClr>
                <a:srgbClr val="0073CF"/>
              </a:buClr>
              <a:buFont typeface="Arial" panose="020B0604020202020204" pitchFamily="34" charset="0"/>
              <a:buChar char="–"/>
              <a:defRPr sz="1600">
                <a:solidFill>
                  <a:srgbClr val="595959"/>
                </a:solidFill>
                <a:latin typeface="Calibri" panose="020F0502020204030204" pitchFamily="34" charset="0"/>
              </a:defRPr>
            </a:lvl4pPr>
            <a:lvl5pPr marL="2056119" indent="-228465">
              <a:buClr>
                <a:srgbClr val="0073CF"/>
              </a:buClr>
              <a:buFont typeface="Arial" panose="020B0604020202020204" pitchFamily="34" charset="0"/>
              <a:buChar char="•"/>
              <a:defRPr sz="1200">
                <a:solidFill>
                  <a:srgbClr val="595959"/>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5"/>
          <p:cNvSpPr>
            <a:spLocks noGrp="1"/>
          </p:cNvSpPr>
          <p:nvPr>
            <p:ph sz="quarter" idx="12"/>
          </p:nvPr>
        </p:nvSpPr>
        <p:spPr>
          <a:xfrm>
            <a:off x="7796207" y="1618431"/>
            <a:ext cx="5672905" cy="4721936"/>
          </a:xfrm>
          <a:prstGeom prst="rect">
            <a:avLst/>
          </a:prstGeom>
          <a:solidFill>
            <a:schemeClr val="bg1"/>
          </a:solidFill>
          <a:ln>
            <a:noFill/>
          </a:ln>
          <a:effectLst/>
        </p:spPr>
        <p:txBody>
          <a:bodyPr>
            <a:normAutofit/>
          </a:bodyPr>
          <a:lstStyle>
            <a:lvl1pPr>
              <a:defRPr sz="2000">
                <a:solidFill>
                  <a:srgbClr val="595959"/>
                </a:solidFill>
                <a:latin typeface="Calibri" panose="020F0502020204030204" pitchFamily="34" charset="0"/>
              </a:defRPr>
            </a:lvl1pPr>
            <a:lvl2pPr marL="282408" indent="-174524">
              <a:defRPr sz="1900">
                <a:solidFill>
                  <a:schemeClr val="tx1">
                    <a:lumMod val="65000"/>
                    <a:lumOff val="35000"/>
                  </a:schemeClr>
                </a:solidFill>
                <a:latin typeface="Calibri" panose="020F0502020204030204" pitchFamily="34" charset="0"/>
              </a:defRPr>
            </a:lvl2pPr>
            <a:lvl3pPr marL="569566" indent="-165001">
              <a:buFont typeface="Wingdings" panose="05000000000000000000" pitchFamily="2" charset="2"/>
              <a:buChar char="§"/>
              <a:defRPr sz="1600">
                <a:solidFill>
                  <a:srgbClr val="595959"/>
                </a:solidFill>
                <a:latin typeface="Calibri" panose="020F0502020204030204" pitchFamily="34" charset="0"/>
              </a:defRPr>
            </a:lvl3pPr>
            <a:lvl4pPr marL="918601" indent="-228465">
              <a:buClr>
                <a:srgbClr val="0073CF"/>
              </a:buClr>
              <a:buFont typeface="Arial" panose="020B0604020202020204" pitchFamily="34" charset="0"/>
              <a:buChar char="–"/>
              <a:defRPr sz="1600">
                <a:solidFill>
                  <a:srgbClr val="595959"/>
                </a:solidFill>
                <a:latin typeface="Calibri" panose="020F0502020204030204" pitchFamily="34" charset="0"/>
              </a:defRPr>
            </a:lvl4pPr>
            <a:lvl5pPr marL="2056119" indent="-228465">
              <a:buClr>
                <a:srgbClr val="0073CF"/>
              </a:buClr>
              <a:buFont typeface="Arial" panose="020B0604020202020204" pitchFamily="34" charset="0"/>
              <a:buChar char="•"/>
              <a:defRPr sz="1200">
                <a:solidFill>
                  <a:srgbClr val="595959"/>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6480251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783191" y="3117634"/>
            <a:ext cx="11843149" cy="1234286"/>
          </a:xfrm>
          <a:prstGeom prst="rect">
            <a:avLst/>
          </a:prstGeom>
        </p:spPr>
        <p:txBody>
          <a:bodyPr/>
          <a:lstStyle>
            <a:lvl1pPr algn="r">
              <a:defRPr sz="3600">
                <a:solidFill>
                  <a:schemeClr val="bg1"/>
                </a:solidFill>
                <a:latin typeface="Arial" pitchFamily="34" charset="0"/>
                <a:cs typeface="Arial" pitchFamily="34" charset="0"/>
              </a:defRPr>
            </a:lvl1pPr>
          </a:lstStyle>
          <a:p>
            <a:r>
              <a:rPr lang="en-US" dirty="0"/>
              <a:t>Click to edit Divider title</a:t>
            </a:r>
          </a:p>
        </p:txBody>
      </p:sp>
    </p:spTree>
    <p:extLst>
      <p:ext uri="{BB962C8B-B14F-4D97-AF65-F5344CB8AC3E}">
        <p14:creationId xmlns:p14="http://schemas.microsoft.com/office/powerpoint/2010/main" val="15882593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475608" y="1487781"/>
            <a:ext cx="10936713" cy="3026478"/>
          </a:xfrm>
        </p:spPr>
        <p:txBody>
          <a:bodyPr/>
          <a:lstStyle/>
          <a:p>
            <a:r>
              <a:rPr lang="en-US" smtClean="0"/>
              <a:t>Click to edit Master title style</a:t>
            </a:r>
            <a:endParaRPr lang="en-US"/>
          </a:p>
        </p:txBody>
      </p:sp>
    </p:spTree>
    <p:extLst>
      <p:ext uri="{BB962C8B-B14F-4D97-AF65-F5344CB8AC3E}">
        <p14:creationId xmlns:p14="http://schemas.microsoft.com/office/powerpoint/2010/main" val="2365567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tent: One">
    <p:spTree>
      <p:nvGrpSpPr>
        <p:cNvPr id="1" name=""/>
        <p:cNvGrpSpPr/>
        <p:nvPr/>
      </p:nvGrpSpPr>
      <p:grpSpPr>
        <a:xfrm>
          <a:off x="0" y="0"/>
          <a:ext cx="0" cy="0"/>
          <a:chOff x="0" y="0"/>
          <a:chExt cx="0" cy="0"/>
        </a:xfrm>
      </p:grpSpPr>
      <p:sp>
        <p:nvSpPr>
          <p:cNvPr id="4" name="Text Box 48"/>
          <p:cNvSpPr txBox="1">
            <a:spLocks noChangeArrowheads="1"/>
          </p:cNvSpPr>
          <p:nvPr userDrawn="1"/>
        </p:nvSpPr>
        <p:spPr bwMode="blackWhite">
          <a:xfrm>
            <a:off x="11645031" y="511717"/>
            <a:ext cx="1889655" cy="191151"/>
          </a:xfrm>
          <a:prstGeom prst="rect">
            <a:avLst/>
          </a:prstGeom>
          <a:noFill/>
          <a:ln w="9525">
            <a:noFill/>
            <a:miter lim="800000"/>
            <a:headEnd/>
            <a:tailEnd/>
          </a:ln>
          <a:effectLst/>
        </p:spPr>
        <p:txBody>
          <a:bodyPr wrap="none" lIns="0" tIns="0" rIns="0" bIns="0" anchor="b"/>
          <a:lstStyle/>
          <a:p>
            <a:pPr algn="r" defTabSz="898462" eaLnBrk="1" hangingPunct="1">
              <a:defRPr/>
            </a:pPr>
            <a:endParaRPr lang="en-US" sz="1900" dirty="0">
              <a:solidFill>
                <a:schemeClr val="accent1"/>
              </a:solidFill>
            </a:endParaRPr>
          </a:p>
        </p:txBody>
      </p:sp>
      <p:sp>
        <p:nvSpPr>
          <p:cNvPr id="13" name="Inhaltsplatzhalter 12"/>
          <p:cNvSpPr>
            <a:spLocks noGrp="1"/>
          </p:cNvSpPr>
          <p:nvPr>
            <p:ph sz="quarter" idx="17"/>
          </p:nvPr>
        </p:nvSpPr>
        <p:spPr>
          <a:xfrm>
            <a:off x="700453" y="1887512"/>
            <a:ext cx="12874708" cy="4984475"/>
          </a:xfrm>
        </p:spPr>
        <p:txBody>
          <a:bodyPr/>
          <a:lstStyle>
            <a:lvl1pPr marL="0">
              <a:lnSpc>
                <a:spcPct val="100000"/>
              </a:lnSpc>
              <a:spcAft>
                <a:spcPts val="0"/>
              </a:spcAft>
              <a:buFont typeface="Arial" pitchFamily="34" charset="0"/>
              <a:buNone/>
              <a:defRPr sz="1100"/>
            </a:lvl1pPr>
            <a:lvl2pPr>
              <a:lnSpc>
                <a:spcPct val="100000"/>
              </a:lnSpc>
              <a:spcBef>
                <a:spcPts val="0"/>
              </a:spcBef>
              <a:spcAft>
                <a:spcPts val="0"/>
              </a:spcAft>
              <a:defRPr sz="1100"/>
            </a:lvl2pPr>
            <a:lvl3pPr>
              <a:lnSpc>
                <a:spcPct val="100000"/>
              </a:lnSpc>
              <a:spcBef>
                <a:spcPts val="0"/>
              </a:spcBef>
              <a:spcAft>
                <a:spcPts val="0"/>
              </a:spcAft>
              <a:defRPr sz="1100"/>
            </a:lvl3pPr>
            <a:lvl4pPr>
              <a:lnSpc>
                <a:spcPct val="100000"/>
              </a:lnSpc>
              <a:spcBef>
                <a:spcPts val="0"/>
              </a:spcBef>
              <a:spcAft>
                <a:spcPts val="0"/>
              </a:spcAft>
              <a:defRPr sz="1100"/>
            </a:lvl4pPr>
            <a:lvl5pPr>
              <a:lnSpc>
                <a:spcPct val="100000"/>
              </a:lnSpc>
              <a:spcBef>
                <a:spcPts val="0"/>
              </a:spcBef>
              <a:spcAft>
                <a:spcPts val="0"/>
              </a:spcAft>
              <a:defRPr sz="1100"/>
            </a:lvl5pPr>
            <a:lvl6pPr>
              <a:defRPr/>
            </a:lvl6pPr>
            <a:lvl7pPr>
              <a:defRPr/>
            </a:lvl7pPr>
            <a:lvl8pPr>
              <a:defRPr/>
            </a:lvl8pPr>
            <a:lvl9pPr>
              <a:defRPr/>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Title 7"/>
          <p:cNvSpPr>
            <a:spLocks noGrp="1"/>
          </p:cNvSpPr>
          <p:nvPr>
            <p:ph type="title"/>
          </p:nvPr>
        </p:nvSpPr>
        <p:spPr>
          <a:xfrm>
            <a:off x="700453" y="749444"/>
            <a:ext cx="12874708" cy="866950"/>
          </a:xfrm>
        </p:spPr>
        <p:txBody>
          <a:bodyPr/>
          <a:lstStyle>
            <a:lvl1pPr>
              <a:defRPr sz="1900"/>
            </a:lvl1pPr>
          </a:lstStyle>
          <a:p>
            <a:r>
              <a:rPr lang="en-US" noProof="0" smtClean="0"/>
              <a:t>Click to edit Master title style</a:t>
            </a:r>
            <a:endParaRPr lang="en-US" noProof="0" dirty="0"/>
          </a:p>
        </p:txBody>
      </p:sp>
      <p:sp>
        <p:nvSpPr>
          <p:cNvPr id="5" name="Slide Number Placeholder 10"/>
          <p:cNvSpPr>
            <a:spLocks noGrp="1"/>
          </p:cNvSpPr>
          <p:nvPr>
            <p:ph type="sldNum" sz="quarter" idx="18"/>
          </p:nvPr>
        </p:nvSpPr>
        <p:spPr>
          <a:xfrm>
            <a:off x="12536657" y="7434942"/>
            <a:ext cx="1003029" cy="107722"/>
          </a:xfrm>
          <a:prstGeom prst="rect">
            <a:avLst/>
          </a:prstGeom>
        </p:spPr>
        <p:txBody>
          <a:bodyPr wrap="square" lIns="0" tIns="0" rIns="0" bIns="0" numCol="1">
            <a:spAutoFit/>
          </a:bodyPr>
          <a:lstStyle>
            <a:lvl1pPr algn="r" eaLnBrk="1" hangingPunct="1">
              <a:defRPr sz="700">
                <a:solidFill>
                  <a:schemeClr val="accent1"/>
                </a:solidFill>
                <a:latin typeface="Arial" charset="0"/>
              </a:defRPr>
            </a:lvl1pPr>
          </a:lstStyle>
          <a:p>
            <a:pPr>
              <a:defRPr/>
            </a:pPr>
            <a:fld id="{EC4F561B-0EC9-45BD-A97A-53FD4653F213}" type="slidenum">
              <a:rPr lang="en-US"/>
              <a:pPr>
                <a:defRPr/>
              </a:pPr>
              <a:t>‹#›</a:t>
            </a:fld>
            <a:endParaRPr lang="en-US" dirty="0"/>
          </a:p>
        </p:txBody>
      </p:sp>
    </p:spTree>
    <p:extLst>
      <p:ext uri="{BB962C8B-B14F-4D97-AF65-F5344CB8AC3E}">
        <p14:creationId xmlns:p14="http://schemas.microsoft.com/office/powerpoint/2010/main" val="3790038212"/>
      </p:ext>
    </p:extLst>
  </p:cSld>
  <p:clrMapOvr>
    <a:masterClrMapping/>
  </p:clrMapOvr>
  <p:hf hdr="0"/>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riNet Content">
    <p:spTree>
      <p:nvGrpSpPr>
        <p:cNvPr id="1" name=""/>
        <p:cNvGrpSpPr/>
        <p:nvPr/>
      </p:nvGrpSpPr>
      <p:grpSpPr>
        <a:xfrm>
          <a:off x="0" y="0"/>
          <a:ext cx="0" cy="0"/>
          <a:chOff x="0" y="0"/>
          <a:chExt cx="0" cy="0"/>
        </a:xfrm>
      </p:grpSpPr>
      <p:sp>
        <p:nvSpPr>
          <p:cNvPr id="2" name="Title 1"/>
          <p:cNvSpPr>
            <a:spLocks noGrp="1"/>
          </p:cNvSpPr>
          <p:nvPr>
            <p:ph type="title"/>
          </p:nvPr>
        </p:nvSpPr>
        <p:spPr>
          <a:xfrm>
            <a:off x="119082" y="15"/>
            <a:ext cx="13908641" cy="1114135"/>
          </a:xfrm>
        </p:spPr>
        <p:txBody>
          <a:bodyPr>
            <a:noAutofit/>
          </a:bodyPr>
          <a:lstStyle>
            <a:lvl1pPr>
              <a:defRPr>
                <a:latin typeface="Calibri" panose="020F0502020204030204"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552493" y="1572900"/>
            <a:ext cx="12838749" cy="5452338"/>
          </a:xfrm>
          <a:prstGeom prst="rect">
            <a:avLst/>
          </a:prstGeom>
        </p:spPr>
        <p:txBody>
          <a:bodyPr/>
          <a:lstStyle>
            <a:lvl1pPr marL="231636" indent="-231636">
              <a:buClr>
                <a:srgbClr val="0073CF"/>
              </a:buClr>
              <a:buSzPct val="120000"/>
              <a:buFont typeface="Arial" panose="020B0604020202020204" pitchFamily="34" charset="0"/>
              <a:buChar char="•"/>
              <a:defRPr>
                <a:latin typeface="Calibri" panose="020F0502020204030204" pitchFamily="34" charset="0"/>
              </a:defRPr>
            </a:lvl1pPr>
            <a:lvl2pPr marL="456895" indent="-223700">
              <a:buClr>
                <a:srgbClr val="0073CF"/>
              </a:buClr>
              <a:buSzPct val="80000"/>
              <a:buFont typeface="Arial" panose="020B0604020202020204" pitchFamily="34" charset="0"/>
              <a:buChar char="•"/>
              <a:defRPr>
                <a:latin typeface="Calibri" panose="020F0502020204030204" pitchFamily="34" charset="0"/>
              </a:defRPr>
            </a:lvl2pPr>
            <a:lvl3pPr marL="913816" indent="-233224">
              <a:buClr>
                <a:srgbClr val="0073CF"/>
              </a:buClr>
              <a:buSzPct val="90000"/>
              <a:buFont typeface="Arial" panose="020B0604020202020204" pitchFamily="34" charset="0"/>
              <a:buChar char="•"/>
              <a:defRPr>
                <a:latin typeface="Calibri" panose="020F0502020204030204" pitchFamily="34" charset="0"/>
              </a:defRPr>
            </a:lvl3pPr>
            <a:lvl4pPr marL="1599171" indent="-228460">
              <a:buClr>
                <a:srgbClr val="0073CF"/>
              </a:buClr>
              <a:buFont typeface="Arial" panose="020B0604020202020204" pitchFamily="34" charset="0"/>
              <a:buChar char="•"/>
              <a:defRPr sz="1600">
                <a:solidFill>
                  <a:schemeClr val="bg2"/>
                </a:solidFill>
                <a:latin typeface="Calibri" panose="020F0502020204030204" pitchFamily="34" charset="0"/>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1151467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Column 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19082" y="15"/>
            <a:ext cx="13908641" cy="1114135"/>
          </a:xfrm>
        </p:spPr>
        <p:txBody>
          <a:bodyPr>
            <a:noAutofit/>
          </a:bodyPr>
          <a:lstStyle>
            <a:lvl1pPr>
              <a:defRPr>
                <a:latin typeface="Calibri" panose="020F0502020204030204" pitchFamily="34" charset="0"/>
              </a:defRPr>
            </a:lvl1pPr>
          </a:lstStyle>
          <a:p>
            <a:r>
              <a:rPr lang="en-US" smtClean="0"/>
              <a:t>Click to edit Master title style</a:t>
            </a:r>
            <a:endParaRPr lang="en-US" dirty="0"/>
          </a:p>
        </p:txBody>
      </p:sp>
      <p:sp>
        <p:nvSpPr>
          <p:cNvPr id="6" name="Content Placeholder 5"/>
          <p:cNvSpPr>
            <a:spLocks noGrp="1"/>
          </p:cNvSpPr>
          <p:nvPr>
            <p:ph sz="quarter" idx="11"/>
          </p:nvPr>
        </p:nvSpPr>
        <p:spPr>
          <a:xfrm>
            <a:off x="750434" y="1618431"/>
            <a:ext cx="6392131" cy="4721936"/>
          </a:xfrm>
          <a:prstGeom prst="rect">
            <a:avLst/>
          </a:prstGeom>
          <a:solidFill>
            <a:schemeClr val="bg1"/>
          </a:solidFill>
          <a:ln>
            <a:noFill/>
          </a:ln>
          <a:effectLst/>
        </p:spPr>
        <p:txBody>
          <a:bodyPr>
            <a:normAutofit/>
          </a:bodyPr>
          <a:lstStyle>
            <a:lvl1pPr>
              <a:defRPr sz="2000">
                <a:solidFill>
                  <a:srgbClr val="595959"/>
                </a:solidFill>
                <a:latin typeface="Calibri" panose="020F0502020204030204" pitchFamily="34" charset="0"/>
              </a:defRPr>
            </a:lvl1pPr>
            <a:lvl2pPr marL="282401" indent="-174520">
              <a:defRPr sz="1900">
                <a:solidFill>
                  <a:schemeClr val="tx1">
                    <a:lumMod val="65000"/>
                    <a:lumOff val="35000"/>
                  </a:schemeClr>
                </a:solidFill>
                <a:latin typeface="Calibri" panose="020F0502020204030204" pitchFamily="34" charset="0"/>
              </a:defRPr>
            </a:lvl2pPr>
            <a:lvl3pPr marL="569552" indent="-164997">
              <a:buFont typeface="Wingdings" panose="05000000000000000000" pitchFamily="2" charset="2"/>
              <a:buChar char="§"/>
              <a:defRPr sz="1600">
                <a:solidFill>
                  <a:srgbClr val="595959"/>
                </a:solidFill>
                <a:latin typeface="Calibri" panose="020F0502020204030204" pitchFamily="34" charset="0"/>
              </a:defRPr>
            </a:lvl3pPr>
            <a:lvl4pPr marL="918578" indent="-228460">
              <a:buClr>
                <a:srgbClr val="0073CF"/>
              </a:buClr>
              <a:buFont typeface="Arial" panose="020B0604020202020204" pitchFamily="34" charset="0"/>
              <a:buChar char="–"/>
              <a:defRPr sz="1600">
                <a:solidFill>
                  <a:srgbClr val="595959"/>
                </a:solidFill>
                <a:latin typeface="Calibri" panose="020F0502020204030204" pitchFamily="34" charset="0"/>
              </a:defRPr>
            </a:lvl4pPr>
            <a:lvl5pPr marL="2056067" indent="-228460">
              <a:buClr>
                <a:srgbClr val="0073CF"/>
              </a:buClr>
              <a:buFont typeface="Arial" panose="020B0604020202020204" pitchFamily="34" charset="0"/>
              <a:buChar char="•"/>
              <a:defRPr sz="1200">
                <a:solidFill>
                  <a:srgbClr val="595959"/>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5"/>
          <p:cNvSpPr>
            <a:spLocks noGrp="1"/>
          </p:cNvSpPr>
          <p:nvPr>
            <p:ph sz="quarter" idx="12"/>
          </p:nvPr>
        </p:nvSpPr>
        <p:spPr>
          <a:xfrm>
            <a:off x="7796207" y="1618431"/>
            <a:ext cx="5672905" cy="4721936"/>
          </a:xfrm>
          <a:prstGeom prst="rect">
            <a:avLst/>
          </a:prstGeom>
          <a:solidFill>
            <a:schemeClr val="bg1"/>
          </a:solidFill>
          <a:ln>
            <a:noFill/>
          </a:ln>
          <a:effectLst/>
        </p:spPr>
        <p:txBody>
          <a:bodyPr>
            <a:normAutofit/>
          </a:bodyPr>
          <a:lstStyle>
            <a:lvl1pPr>
              <a:defRPr sz="2000">
                <a:solidFill>
                  <a:srgbClr val="595959"/>
                </a:solidFill>
                <a:latin typeface="Calibri" panose="020F0502020204030204" pitchFamily="34" charset="0"/>
              </a:defRPr>
            </a:lvl1pPr>
            <a:lvl2pPr marL="282401" indent="-174520">
              <a:defRPr sz="1900">
                <a:solidFill>
                  <a:schemeClr val="tx1">
                    <a:lumMod val="65000"/>
                    <a:lumOff val="35000"/>
                  </a:schemeClr>
                </a:solidFill>
                <a:latin typeface="Calibri" panose="020F0502020204030204" pitchFamily="34" charset="0"/>
              </a:defRPr>
            </a:lvl2pPr>
            <a:lvl3pPr marL="569552" indent="-164997">
              <a:buFont typeface="Wingdings" panose="05000000000000000000" pitchFamily="2" charset="2"/>
              <a:buChar char="§"/>
              <a:defRPr sz="1600">
                <a:solidFill>
                  <a:srgbClr val="595959"/>
                </a:solidFill>
                <a:latin typeface="Calibri" panose="020F0502020204030204" pitchFamily="34" charset="0"/>
              </a:defRPr>
            </a:lvl3pPr>
            <a:lvl4pPr marL="918578" indent="-228460">
              <a:buClr>
                <a:srgbClr val="0073CF"/>
              </a:buClr>
              <a:buFont typeface="Arial" panose="020B0604020202020204" pitchFamily="34" charset="0"/>
              <a:buChar char="–"/>
              <a:defRPr sz="1600">
                <a:solidFill>
                  <a:srgbClr val="595959"/>
                </a:solidFill>
                <a:latin typeface="Calibri" panose="020F0502020204030204" pitchFamily="34" charset="0"/>
              </a:defRPr>
            </a:lvl4pPr>
            <a:lvl5pPr marL="2056067" indent="-228460">
              <a:buClr>
                <a:srgbClr val="0073CF"/>
              </a:buClr>
              <a:buFont typeface="Arial" panose="020B0604020202020204" pitchFamily="34" charset="0"/>
              <a:buChar char="•"/>
              <a:defRPr sz="1200">
                <a:solidFill>
                  <a:srgbClr val="595959"/>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183036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783191" y="3117634"/>
            <a:ext cx="11843149" cy="1234286"/>
          </a:xfrm>
          <a:prstGeom prst="rect">
            <a:avLst/>
          </a:prstGeom>
        </p:spPr>
        <p:txBody>
          <a:bodyPr/>
          <a:lstStyle>
            <a:lvl1pPr algn="r">
              <a:defRPr sz="3600">
                <a:solidFill>
                  <a:schemeClr val="bg1"/>
                </a:solidFill>
                <a:latin typeface="Arial" pitchFamily="34" charset="0"/>
                <a:cs typeface="Arial" pitchFamily="34" charset="0"/>
              </a:defRPr>
            </a:lvl1pPr>
          </a:lstStyle>
          <a:p>
            <a:r>
              <a:rPr lang="en-US" dirty="0"/>
              <a:t>Click to edit Divider title</a:t>
            </a:r>
          </a:p>
        </p:txBody>
      </p:sp>
    </p:spTree>
    <p:extLst>
      <p:ext uri="{BB962C8B-B14F-4D97-AF65-F5344CB8AC3E}">
        <p14:creationId xmlns:p14="http://schemas.microsoft.com/office/powerpoint/2010/main" val="3471944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475609" y="1487781"/>
            <a:ext cx="10936713" cy="3026478"/>
          </a:xfrm>
        </p:spPr>
        <p:txBody>
          <a:bodyPr/>
          <a:lstStyle/>
          <a:p>
            <a:r>
              <a:rPr lang="en-US" smtClean="0"/>
              <a:t>Click to edit Master title style</a:t>
            </a:r>
            <a:endParaRPr lang="en-US"/>
          </a:p>
        </p:txBody>
      </p:sp>
    </p:spTree>
    <p:extLst>
      <p:ext uri="{BB962C8B-B14F-4D97-AF65-F5344CB8AC3E}">
        <p14:creationId xmlns:p14="http://schemas.microsoft.com/office/powerpoint/2010/main" val="719906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One">
    <p:spTree>
      <p:nvGrpSpPr>
        <p:cNvPr id="1" name=""/>
        <p:cNvGrpSpPr/>
        <p:nvPr/>
      </p:nvGrpSpPr>
      <p:grpSpPr>
        <a:xfrm>
          <a:off x="0" y="0"/>
          <a:ext cx="0" cy="0"/>
          <a:chOff x="0" y="0"/>
          <a:chExt cx="0" cy="0"/>
        </a:xfrm>
      </p:grpSpPr>
      <p:sp>
        <p:nvSpPr>
          <p:cNvPr id="4" name="Text Box 48"/>
          <p:cNvSpPr txBox="1">
            <a:spLocks noChangeArrowheads="1"/>
          </p:cNvSpPr>
          <p:nvPr userDrawn="1"/>
        </p:nvSpPr>
        <p:spPr bwMode="blackWhite">
          <a:xfrm>
            <a:off x="11645031" y="511719"/>
            <a:ext cx="1889655" cy="191151"/>
          </a:xfrm>
          <a:prstGeom prst="rect">
            <a:avLst/>
          </a:prstGeom>
          <a:noFill/>
          <a:ln w="9525">
            <a:noFill/>
            <a:miter lim="800000"/>
            <a:headEnd/>
            <a:tailEnd/>
          </a:ln>
          <a:effectLst/>
        </p:spPr>
        <p:txBody>
          <a:bodyPr wrap="none" lIns="0" tIns="0" rIns="0" bIns="0" anchor="b"/>
          <a:lstStyle/>
          <a:p>
            <a:pPr algn="r" defTabSz="898440" eaLnBrk="1" hangingPunct="1">
              <a:defRPr/>
            </a:pPr>
            <a:endParaRPr lang="en-US" sz="1900" dirty="0">
              <a:solidFill>
                <a:schemeClr val="accent1"/>
              </a:solidFill>
            </a:endParaRPr>
          </a:p>
        </p:txBody>
      </p:sp>
      <p:sp>
        <p:nvSpPr>
          <p:cNvPr id="13" name="Inhaltsplatzhalter 12"/>
          <p:cNvSpPr>
            <a:spLocks noGrp="1"/>
          </p:cNvSpPr>
          <p:nvPr>
            <p:ph sz="quarter" idx="17"/>
          </p:nvPr>
        </p:nvSpPr>
        <p:spPr>
          <a:xfrm>
            <a:off x="700457" y="1887512"/>
            <a:ext cx="12874708" cy="4984475"/>
          </a:xfrm>
        </p:spPr>
        <p:txBody>
          <a:bodyPr/>
          <a:lstStyle>
            <a:lvl1pPr marL="0">
              <a:lnSpc>
                <a:spcPct val="100000"/>
              </a:lnSpc>
              <a:spcAft>
                <a:spcPts val="0"/>
              </a:spcAft>
              <a:buFont typeface="Arial" pitchFamily="34" charset="0"/>
              <a:buNone/>
              <a:defRPr sz="1100"/>
            </a:lvl1pPr>
            <a:lvl2pPr>
              <a:lnSpc>
                <a:spcPct val="100000"/>
              </a:lnSpc>
              <a:spcBef>
                <a:spcPts val="0"/>
              </a:spcBef>
              <a:spcAft>
                <a:spcPts val="0"/>
              </a:spcAft>
              <a:defRPr sz="1100"/>
            </a:lvl2pPr>
            <a:lvl3pPr>
              <a:lnSpc>
                <a:spcPct val="100000"/>
              </a:lnSpc>
              <a:spcBef>
                <a:spcPts val="0"/>
              </a:spcBef>
              <a:spcAft>
                <a:spcPts val="0"/>
              </a:spcAft>
              <a:defRPr sz="1100"/>
            </a:lvl3pPr>
            <a:lvl4pPr>
              <a:lnSpc>
                <a:spcPct val="100000"/>
              </a:lnSpc>
              <a:spcBef>
                <a:spcPts val="0"/>
              </a:spcBef>
              <a:spcAft>
                <a:spcPts val="0"/>
              </a:spcAft>
              <a:defRPr sz="1100"/>
            </a:lvl4pPr>
            <a:lvl5pPr>
              <a:lnSpc>
                <a:spcPct val="100000"/>
              </a:lnSpc>
              <a:spcBef>
                <a:spcPts val="0"/>
              </a:spcBef>
              <a:spcAft>
                <a:spcPts val="0"/>
              </a:spcAft>
              <a:defRPr sz="1100"/>
            </a:lvl5pPr>
            <a:lvl6pPr>
              <a:defRPr/>
            </a:lvl6pPr>
            <a:lvl7pPr>
              <a:defRPr/>
            </a:lvl7pPr>
            <a:lvl8pPr>
              <a:defRPr/>
            </a:lvl8pPr>
            <a:lvl9pPr>
              <a:defRPr/>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8" name="Title 7"/>
          <p:cNvSpPr>
            <a:spLocks noGrp="1"/>
          </p:cNvSpPr>
          <p:nvPr>
            <p:ph type="title"/>
          </p:nvPr>
        </p:nvSpPr>
        <p:spPr>
          <a:xfrm>
            <a:off x="700457" y="749444"/>
            <a:ext cx="12874708" cy="866950"/>
          </a:xfrm>
        </p:spPr>
        <p:txBody>
          <a:bodyPr/>
          <a:lstStyle>
            <a:lvl1pPr>
              <a:defRPr sz="1900"/>
            </a:lvl1pPr>
          </a:lstStyle>
          <a:p>
            <a:r>
              <a:rPr lang="en-US" noProof="0" smtClean="0"/>
              <a:t>Click to edit Master title style</a:t>
            </a:r>
            <a:endParaRPr lang="en-US" noProof="0" dirty="0"/>
          </a:p>
        </p:txBody>
      </p:sp>
      <p:sp>
        <p:nvSpPr>
          <p:cNvPr id="5" name="Slide Number Placeholder 10"/>
          <p:cNvSpPr>
            <a:spLocks noGrp="1"/>
          </p:cNvSpPr>
          <p:nvPr>
            <p:ph type="sldNum" sz="quarter" idx="18"/>
          </p:nvPr>
        </p:nvSpPr>
        <p:spPr>
          <a:xfrm>
            <a:off x="12536657" y="7434942"/>
            <a:ext cx="1003029" cy="107722"/>
          </a:xfrm>
          <a:prstGeom prst="rect">
            <a:avLst/>
          </a:prstGeom>
        </p:spPr>
        <p:txBody>
          <a:bodyPr wrap="square" lIns="0" tIns="0" rIns="0" bIns="0" numCol="1">
            <a:spAutoFit/>
          </a:bodyPr>
          <a:lstStyle>
            <a:lvl1pPr algn="r" eaLnBrk="1" hangingPunct="1">
              <a:defRPr sz="700">
                <a:solidFill>
                  <a:schemeClr val="accent1"/>
                </a:solidFill>
                <a:latin typeface="Arial" charset="0"/>
              </a:defRPr>
            </a:lvl1pPr>
          </a:lstStyle>
          <a:p>
            <a:pPr>
              <a:defRPr/>
            </a:pPr>
            <a:fld id="{EC4F561B-0EC9-45BD-A97A-53FD4653F213}" type="slidenum">
              <a:rPr lang="en-US"/>
              <a:pPr>
                <a:defRPr/>
              </a:pPr>
              <a:t>‹#›</a:t>
            </a:fld>
            <a:endParaRPr lang="en-US" dirty="0"/>
          </a:p>
        </p:txBody>
      </p:sp>
    </p:spTree>
    <p:extLst>
      <p:ext uri="{BB962C8B-B14F-4D97-AF65-F5344CB8AC3E}">
        <p14:creationId xmlns:p14="http://schemas.microsoft.com/office/powerpoint/2010/main" val="2843570763"/>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TriNet_2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13268" y="1760407"/>
            <a:ext cx="6302972" cy="733653"/>
          </a:xfrm>
          <a:prstGeom prst="rect">
            <a:avLst/>
          </a:prstGeom>
        </p:spPr>
        <p:txBody>
          <a:bodyPr anchor="b">
            <a:normAutofit/>
          </a:bodyPr>
          <a:lstStyle>
            <a:lvl1pPr marL="0" indent="0">
              <a:buNone/>
              <a:defRPr sz="2700" b="1"/>
            </a:lvl1pPr>
            <a:lvl2pPr marL="609539" indent="0">
              <a:buNone/>
              <a:defRPr sz="2700" b="1"/>
            </a:lvl2pPr>
            <a:lvl3pPr marL="1219080" indent="0">
              <a:buNone/>
              <a:defRPr sz="2400" b="1"/>
            </a:lvl3pPr>
            <a:lvl4pPr marL="1828618" indent="0">
              <a:buNone/>
              <a:defRPr sz="2100" b="1"/>
            </a:lvl4pPr>
            <a:lvl5pPr marL="2438158" indent="0">
              <a:buNone/>
              <a:defRPr sz="2100" b="1"/>
            </a:lvl5pPr>
            <a:lvl6pPr marL="3047696" indent="0">
              <a:buNone/>
              <a:defRPr sz="2100" b="1"/>
            </a:lvl6pPr>
            <a:lvl7pPr marL="3657235" indent="0">
              <a:buNone/>
              <a:defRPr sz="2100" b="1"/>
            </a:lvl7pPr>
            <a:lvl8pPr marL="4266773" indent="0">
              <a:buNone/>
              <a:defRPr sz="2100" b="1"/>
            </a:lvl8pPr>
            <a:lvl9pPr marL="4876313"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713268" y="2494060"/>
            <a:ext cx="6302972" cy="4531177"/>
          </a:xfrm>
          <a:prstGeom prst="rect">
            <a:avLst/>
          </a:prstGeom>
        </p:spPr>
        <p:txBody>
          <a:bodyPr/>
          <a:lstStyle>
            <a:lvl1pPr>
              <a:defRPr sz="27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246577" y="1760407"/>
            <a:ext cx="6305449" cy="733653"/>
          </a:xfrm>
          <a:prstGeom prst="rect">
            <a:avLst/>
          </a:prstGeom>
        </p:spPr>
        <p:txBody>
          <a:bodyPr anchor="b">
            <a:normAutofit/>
          </a:bodyPr>
          <a:lstStyle>
            <a:lvl1pPr marL="0" indent="0">
              <a:buNone/>
              <a:defRPr sz="2700" b="1"/>
            </a:lvl1pPr>
            <a:lvl2pPr marL="609539" indent="0">
              <a:buNone/>
              <a:defRPr sz="2700" b="1"/>
            </a:lvl2pPr>
            <a:lvl3pPr marL="1219080" indent="0">
              <a:buNone/>
              <a:defRPr sz="2400" b="1"/>
            </a:lvl3pPr>
            <a:lvl4pPr marL="1828618" indent="0">
              <a:buNone/>
              <a:defRPr sz="2100" b="1"/>
            </a:lvl4pPr>
            <a:lvl5pPr marL="2438158" indent="0">
              <a:buNone/>
              <a:defRPr sz="2100" b="1"/>
            </a:lvl5pPr>
            <a:lvl6pPr marL="3047696" indent="0">
              <a:buNone/>
              <a:defRPr sz="2100" b="1"/>
            </a:lvl6pPr>
            <a:lvl7pPr marL="3657235" indent="0">
              <a:buNone/>
              <a:defRPr sz="2100" b="1"/>
            </a:lvl7pPr>
            <a:lvl8pPr marL="4266773" indent="0">
              <a:buNone/>
              <a:defRPr sz="2100" b="1"/>
            </a:lvl8pPr>
            <a:lvl9pPr marL="4876313"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7246577" y="2494060"/>
            <a:ext cx="6305449" cy="4531177"/>
          </a:xfrm>
          <a:prstGeom prst="rect">
            <a:avLst/>
          </a:prstGeom>
        </p:spPr>
        <p:txBody>
          <a:bodyPr/>
          <a:lstStyle>
            <a:lvl1pPr>
              <a:defRPr sz="2700">
                <a:solidFill>
                  <a:schemeClr val="bg2">
                    <a:lumMod val="50000"/>
                  </a:schemeClr>
                </a:solidFill>
              </a:defRPr>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spd="med">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riNet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52289" y="1572900"/>
            <a:ext cx="12838749" cy="5452338"/>
          </a:xfrm>
          <a:prstGeom prst="rect">
            <a:avLst/>
          </a:prstGeom>
        </p:spPr>
        <p:txBody>
          <a:bodyPr/>
          <a:lstStyle>
            <a:lvl1pPr marL="309003" indent="-309003">
              <a:buClr>
                <a:srgbClr val="0070C0"/>
              </a:buClr>
              <a:buSzPct val="120000"/>
              <a:buFont typeface="Arial" pitchFamily="34" charset="0"/>
              <a:buChar char="•"/>
              <a:defRPr/>
            </a:lvl1pPr>
            <a:lvl2pPr>
              <a:buClr>
                <a:srgbClr val="EA8704"/>
              </a:buClr>
              <a:buSzPct val="80000"/>
              <a:buFont typeface="Wingdings" pitchFamily="2" charset="2"/>
              <a:buChar char="§"/>
              <a:defRPr/>
            </a:lvl2pPr>
            <a:lvl3pPr>
              <a:buClr>
                <a:schemeClr val="accent3">
                  <a:lumMod val="50000"/>
                </a:schemeClr>
              </a:buClr>
              <a:buSzPct val="90000"/>
              <a:defRPr/>
            </a:lvl3pPr>
            <a:lvl4pPr>
              <a:defRPr sz="2100">
                <a:solidFill>
                  <a:schemeClr val="bg2"/>
                </a:solidFill>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cSld>
  <p:clrMapOvr>
    <a:masterClrMapping/>
  </p:clrMapOvr>
  <p:transition spd="med">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TriNet Content - harv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hasCustomPrompt="1"/>
          </p:nvPr>
        </p:nvSpPr>
        <p:spPr>
          <a:xfrm>
            <a:off x="552289" y="1572900"/>
            <a:ext cx="12838749" cy="5452338"/>
          </a:xfrm>
          <a:prstGeom prst="rect">
            <a:avLst/>
          </a:prstGeom>
        </p:spPr>
        <p:txBody>
          <a:bodyPr/>
          <a:lstStyle>
            <a:lvl1pPr marL="308995" indent="-308995">
              <a:buClr>
                <a:srgbClr val="0070C0"/>
              </a:buClr>
              <a:buSzPct val="120000"/>
              <a:buFont typeface="Arial" pitchFamily="34" charset="0"/>
              <a:buChar char="•"/>
              <a:defRPr/>
            </a:lvl1pPr>
            <a:lvl2pPr>
              <a:buClr>
                <a:srgbClr val="EA8704"/>
              </a:buClr>
              <a:buSzPct val="80000"/>
              <a:buFont typeface="Wingdings" pitchFamily="2" charset="2"/>
              <a:buChar char="§"/>
              <a:defRPr/>
            </a:lvl2pPr>
            <a:lvl3pPr>
              <a:buClr>
                <a:schemeClr val="accent3">
                  <a:lumMod val="50000"/>
                </a:schemeClr>
              </a:buClr>
              <a:buSzPct val="90000"/>
              <a:defRPr/>
            </a:lvl3pPr>
            <a:lvl4pPr>
              <a:defRPr sz="2100">
                <a:solidFill>
                  <a:schemeClr val="bg2"/>
                </a:solidFill>
              </a:defRPr>
            </a:lvl4pPr>
          </a:lstStyle>
          <a:p>
            <a:pPr lvl="3"/>
            <a:r>
              <a:rPr lang="en-US" dirty="0"/>
              <a:t>Fourth level</a:t>
            </a:r>
          </a:p>
        </p:txBody>
      </p:sp>
      <p:grpSp>
        <p:nvGrpSpPr>
          <p:cNvPr id="36" name="Group 35"/>
          <p:cNvGrpSpPr/>
          <p:nvPr userDrawn="1"/>
        </p:nvGrpSpPr>
        <p:grpSpPr>
          <a:xfrm>
            <a:off x="3090808" y="4048750"/>
            <a:ext cx="713264" cy="699064"/>
            <a:chOff x="838200" y="826168"/>
            <a:chExt cx="457200" cy="457200"/>
          </a:xfrm>
        </p:grpSpPr>
        <p:sp>
          <p:nvSpPr>
            <p:cNvPr id="37" name="Oval 36"/>
            <p:cNvSpPr/>
            <p:nvPr/>
          </p:nvSpPr>
          <p:spPr>
            <a:xfrm>
              <a:off x="838200" y="826168"/>
              <a:ext cx="457200" cy="457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38200" y="82616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userDrawn="1"/>
        </p:nvGrpSpPr>
        <p:grpSpPr>
          <a:xfrm>
            <a:off x="4374684" y="4048750"/>
            <a:ext cx="713264" cy="699064"/>
            <a:chOff x="1549400" y="826168"/>
            <a:chExt cx="457200" cy="457200"/>
          </a:xfrm>
        </p:grpSpPr>
        <p:sp>
          <p:nvSpPr>
            <p:cNvPr id="40" name="Oval 39"/>
            <p:cNvSpPr/>
            <p:nvPr/>
          </p:nvSpPr>
          <p:spPr>
            <a:xfrm>
              <a:off x="1549400" y="826168"/>
              <a:ext cx="457200" cy="457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ie 40"/>
            <p:cNvSpPr/>
            <p:nvPr/>
          </p:nvSpPr>
          <p:spPr>
            <a:xfrm>
              <a:off x="1549400" y="826168"/>
              <a:ext cx="457200" cy="457200"/>
            </a:xfrm>
            <a:prstGeom prst="pi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userDrawn="1"/>
        </p:nvGrpSpPr>
        <p:grpSpPr>
          <a:xfrm>
            <a:off x="5658559" y="4048750"/>
            <a:ext cx="713264" cy="699064"/>
            <a:chOff x="2193289" y="826168"/>
            <a:chExt cx="457200" cy="457200"/>
          </a:xfrm>
        </p:grpSpPr>
        <p:sp>
          <p:nvSpPr>
            <p:cNvPr id="43" name="Oval 42"/>
            <p:cNvSpPr/>
            <p:nvPr/>
          </p:nvSpPr>
          <p:spPr>
            <a:xfrm>
              <a:off x="2193289" y="826168"/>
              <a:ext cx="457200" cy="457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Pie 43"/>
            <p:cNvSpPr/>
            <p:nvPr/>
          </p:nvSpPr>
          <p:spPr>
            <a:xfrm>
              <a:off x="2193289" y="826168"/>
              <a:ext cx="457200" cy="457200"/>
            </a:xfrm>
            <a:prstGeom prst="pie">
              <a:avLst>
                <a:gd name="adj1" fmla="val 10800000"/>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p:cNvGrpSpPr/>
          <p:nvPr userDrawn="1"/>
        </p:nvGrpSpPr>
        <p:grpSpPr>
          <a:xfrm>
            <a:off x="6942434" y="4048750"/>
            <a:ext cx="713264" cy="699064"/>
            <a:chOff x="2904489" y="826168"/>
            <a:chExt cx="457200" cy="457200"/>
          </a:xfrm>
        </p:grpSpPr>
        <p:sp>
          <p:nvSpPr>
            <p:cNvPr id="46" name="Oval 45"/>
            <p:cNvSpPr/>
            <p:nvPr/>
          </p:nvSpPr>
          <p:spPr>
            <a:xfrm>
              <a:off x="2904489" y="826168"/>
              <a:ext cx="457200" cy="457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Pie 46"/>
            <p:cNvSpPr/>
            <p:nvPr/>
          </p:nvSpPr>
          <p:spPr>
            <a:xfrm>
              <a:off x="2904489" y="826168"/>
              <a:ext cx="457200" cy="457200"/>
            </a:xfrm>
            <a:prstGeom prst="pie">
              <a:avLst>
                <a:gd name="adj1" fmla="val 537110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Oval 47"/>
          <p:cNvSpPr/>
          <p:nvPr userDrawn="1"/>
        </p:nvSpPr>
        <p:spPr>
          <a:xfrm>
            <a:off x="9510183" y="4048750"/>
            <a:ext cx="713264" cy="6990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121906" tIns="60953" rIns="121906" bIns="60953" rtlCol="0" anchor="ctr"/>
          <a:lstStyle/>
          <a:p>
            <a:pPr algn="ctr"/>
            <a:endParaRPr lang="en-US"/>
          </a:p>
        </p:txBody>
      </p:sp>
      <p:grpSp>
        <p:nvGrpSpPr>
          <p:cNvPr id="49" name="Group 48"/>
          <p:cNvGrpSpPr/>
          <p:nvPr userDrawn="1"/>
        </p:nvGrpSpPr>
        <p:grpSpPr>
          <a:xfrm>
            <a:off x="8226306" y="4048750"/>
            <a:ext cx="713264" cy="699064"/>
            <a:chOff x="4238880" y="826168"/>
            <a:chExt cx="457200" cy="457200"/>
          </a:xfrm>
        </p:grpSpPr>
        <p:sp>
          <p:nvSpPr>
            <p:cNvPr id="50" name="Oval 49"/>
            <p:cNvSpPr/>
            <p:nvPr/>
          </p:nvSpPr>
          <p:spPr>
            <a:xfrm rot="10800000">
              <a:off x="4238880" y="826168"/>
              <a:ext cx="457200" cy="457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Pie 50"/>
            <p:cNvSpPr/>
            <p:nvPr/>
          </p:nvSpPr>
          <p:spPr>
            <a:xfrm rot="10800000">
              <a:off x="4238880" y="826168"/>
              <a:ext cx="457200" cy="457200"/>
            </a:xfrm>
            <a:prstGeom prst="pie">
              <a:avLst>
                <a:gd name="adj1" fmla="val 537110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59588151"/>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riNet_Divider_Slide">
    <p:spTree>
      <p:nvGrpSpPr>
        <p:cNvPr id="1" name=""/>
        <p:cNvGrpSpPr/>
        <p:nvPr/>
      </p:nvGrpSpPr>
      <p:grpSpPr>
        <a:xfrm>
          <a:off x="0" y="0"/>
          <a:ext cx="0" cy="0"/>
          <a:chOff x="0" y="0"/>
          <a:chExt cx="0" cy="0"/>
        </a:xfrm>
      </p:grpSpPr>
      <p:sp>
        <p:nvSpPr>
          <p:cNvPr id="3" name="Title 1"/>
          <p:cNvSpPr>
            <a:spLocks noGrp="1"/>
          </p:cNvSpPr>
          <p:nvPr>
            <p:ph type="title"/>
          </p:nvPr>
        </p:nvSpPr>
        <p:spPr>
          <a:xfrm>
            <a:off x="554764" y="3233176"/>
            <a:ext cx="12838749" cy="1223363"/>
          </a:xfrm>
          <a:prstGeom prst="rect">
            <a:avLst/>
          </a:prstGeom>
        </p:spPr>
        <p:txBody>
          <a:bodyPr lIns="121904" tIns="60952" rIns="121904" bIns="60952"/>
          <a:lstStyle>
            <a:lvl1pPr>
              <a:defRPr sz="4300">
                <a:solidFill>
                  <a:schemeClr val="bg1"/>
                </a:solidFill>
              </a:defRPr>
            </a:lvl1pPr>
          </a:lstStyle>
          <a:p>
            <a:r>
              <a:rPr lang="en-US" smtClean="0"/>
              <a:t>Click to edit Master title style</a:t>
            </a:r>
            <a:endParaRPr lang="en-US" dirty="0"/>
          </a:p>
        </p:txBody>
      </p:sp>
    </p:spTree>
  </p:cSld>
  <p:clrMapOvr>
    <a:masterClrMapping/>
  </p:clrMapOvr>
  <p:transition spd="med">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image" Target="../media/image4.wmf"/><Relationship Id="rId5" Type="http://schemas.openxmlformats.org/officeDocument/2006/relationships/slideLayout" Target="../slideLayouts/slideLayout27.xml"/><Relationship Id="rId10" Type="http://schemas.openxmlformats.org/officeDocument/2006/relationships/image" Target="../media/image3.jpeg"/><Relationship Id="rId4" Type="http://schemas.openxmlformats.org/officeDocument/2006/relationships/slideLayout" Target="../slideLayouts/slideLayout26.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32.xml"/><Relationship Id="rId1" Type="http://schemas.openxmlformats.org/officeDocument/2006/relationships/slideLayout" Target="../slideLayouts/slideLayout31.xml"/><Relationship Id="rId5" Type="http://schemas.openxmlformats.org/officeDocument/2006/relationships/image" Target="../media/image4.wmf"/><Relationship Id="rId4" Type="http://schemas.openxmlformats.org/officeDocument/2006/relationships/image" Target="../media/image3.jpeg"/></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slideLayout" Target="../slideLayouts/slideLayout35.xml"/><Relationship Id="rId7" Type="http://schemas.openxmlformats.org/officeDocument/2006/relationships/image" Target="../media/image3.jpe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12.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13.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slideLayout" Target="../slideLayouts/slideLayout40.xml"/><Relationship Id="rId7" Type="http://schemas.openxmlformats.org/officeDocument/2006/relationships/image" Target="../media/image3.jpeg"/><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1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43.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image" Target="../media/image4.wmf"/><Relationship Id="rId5" Type="http://schemas.openxmlformats.org/officeDocument/2006/relationships/image" Target="../media/image3.jpeg"/><Relationship Id="rId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47.xml"/></Relationships>
</file>

<file path=ppt/slideMasters/_rels/slideMaster17.xml.rels><?xml version="1.0" encoding="UTF-8" standalone="yes"?>
<Relationships xmlns="http://schemas.openxmlformats.org/package/2006/relationships"><Relationship Id="rId3" Type="http://schemas.openxmlformats.org/officeDocument/2006/relationships/theme" Target="../theme/theme17.xml"/><Relationship Id="rId2" Type="http://schemas.openxmlformats.org/officeDocument/2006/relationships/slideLayout" Target="../slideLayouts/slideLayout49.xml"/><Relationship Id="rId1" Type="http://schemas.openxmlformats.org/officeDocument/2006/relationships/slideLayout" Target="../slideLayouts/slideLayout48.xml"/><Relationship Id="rId5" Type="http://schemas.openxmlformats.org/officeDocument/2006/relationships/image" Target="../media/image4.wmf"/><Relationship Id="rId4" Type="http://schemas.openxmlformats.org/officeDocument/2006/relationships/image" Target="../media/image6.jpeg"/></Relationships>
</file>

<file path=ppt/slideMasters/_rels/slideMaster18.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slideLayout" Target="../slideLayouts/slideLayout52.xml"/><Relationship Id="rId7" Type="http://schemas.openxmlformats.org/officeDocument/2006/relationships/image" Target="../media/image3.jpe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theme" Target="../theme/theme18.xml"/><Relationship Id="rId5" Type="http://schemas.openxmlformats.org/officeDocument/2006/relationships/slideLayout" Target="../slideLayouts/slideLayout54.xml"/><Relationship Id="rId4" Type="http://schemas.openxmlformats.org/officeDocument/2006/relationships/slideLayout" Target="../slideLayouts/slideLayout53.xml"/></Relationships>
</file>

<file path=ppt/slideMasters/_rels/slideMaster19.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slideLayout" Target="../slideLayouts/slideLayout57.xml"/><Relationship Id="rId7" Type="http://schemas.openxmlformats.org/officeDocument/2006/relationships/image" Target="../media/image3.jpe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theme" Target="../theme/theme19.xml"/><Relationship Id="rId5" Type="http://schemas.openxmlformats.org/officeDocument/2006/relationships/slideLayout" Target="../slideLayouts/slideLayout59.xml"/><Relationship Id="rId4" Type="http://schemas.openxmlformats.org/officeDocument/2006/relationships/slideLayout" Target="../slideLayouts/slideLayout5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5.xml"/><Relationship Id="rId5" Type="http://schemas.openxmlformats.org/officeDocument/2006/relationships/image" Target="../media/image5.jpeg"/><Relationship Id="rId4" Type="http://schemas.openxmlformats.org/officeDocument/2006/relationships/image" Target="../media/image4.wmf"/></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4.wmf"/><Relationship Id="rId4" Type="http://schemas.openxmlformats.org/officeDocument/2006/relationships/image" Target="../media/image6.jpe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4.xml"/><Relationship Id="rId1" Type="http://schemas.openxmlformats.org/officeDocument/2006/relationships/slideLayout" Target="../slideLayouts/slideLayout8.xml"/><Relationship Id="rId4" Type="http://schemas.openxmlformats.org/officeDocument/2006/relationships/image" Target="../media/image4.wmf"/></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theme" Target="../theme/theme5.xml"/><Relationship Id="rId1" Type="http://schemas.openxmlformats.org/officeDocument/2006/relationships/slideLayout" Target="../slideLayouts/slideLayout9.xml"/><Relationship Id="rId4" Type="http://schemas.openxmlformats.org/officeDocument/2006/relationships/image" Target="../media/image6.jpe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theme" Target="../theme/theme6.xml"/><Relationship Id="rId1" Type="http://schemas.openxmlformats.org/officeDocument/2006/relationships/slideLayout" Target="../slideLayouts/slideLayout10.xml"/><Relationship Id="rId5" Type="http://schemas.openxmlformats.org/officeDocument/2006/relationships/image" Target="../media/image6.jpeg"/><Relationship Id="rId4" Type="http://schemas.openxmlformats.org/officeDocument/2006/relationships/image" Target="../media/image5.jpe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slideLayout" Target="../slideLayouts/slideLayout13.xml"/><Relationship Id="rId7" Type="http://schemas.openxmlformats.org/officeDocument/2006/relationships/image" Target="../media/image6.jpe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7.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4.wmf"/><Relationship Id="rId5" Type="http://schemas.openxmlformats.org/officeDocument/2006/relationships/image" Target="../media/image6.jpe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4.wmf"/><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3.jpeg"/><Relationship Id="rId5" Type="http://schemas.openxmlformats.org/officeDocument/2006/relationships/theme" Target="../theme/theme9.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80138" y="6817704"/>
            <a:ext cx="7707211" cy="105588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lIns="121917" tIns="60958" rIns="121917" bIns="60958"/>
          <a:lstStyle>
            <a:extLst/>
          </a:lstStyle>
          <a:p>
            <a:pPr fontAlgn="auto">
              <a:spcBef>
                <a:spcPts val="0"/>
              </a:spcBef>
              <a:spcAft>
                <a:spcPts val="0"/>
              </a:spcAft>
              <a:defRPr/>
            </a:pPr>
            <a:endParaRPr lang="en-US">
              <a:solidFill>
                <a:prstClr val="black"/>
              </a:solidFill>
              <a:latin typeface="Lucida Sans Unicode"/>
            </a:endParaRPr>
          </a:p>
        </p:txBody>
      </p:sp>
      <p:sp>
        <p:nvSpPr>
          <p:cNvPr id="1027" name="Freeform 11"/>
          <p:cNvSpPr>
            <a:spLocks/>
          </p:cNvSpPr>
          <p:nvPr/>
        </p:nvSpPr>
        <p:spPr bwMode="auto">
          <a:xfrm>
            <a:off x="757849" y="6810419"/>
            <a:ext cx="5758120" cy="1070445"/>
          </a:xfrm>
          <a:custGeom>
            <a:avLst/>
            <a:gdLst>
              <a:gd name="T0" fmla="*/ 0 w 5591"/>
              <a:gd name="T1" fmla="*/ 0 h 588"/>
              <a:gd name="T2" fmla="*/ 3802505 w 5591"/>
              <a:gd name="T3" fmla="*/ 0 h 588"/>
              <a:gd name="T4" fmla="*/ 3802505 w 5591"/>
              <a:gd name="T5" fmla="*/ 838200 h 588"/>
              <a:gd name="T6" fmla="*/ 31688 w 5591"/>
              <a:gd name="T7" fmla="*/ 0 h 588"/>
              <a:gd name="T8" fmla="*/ 0 60000 65536"/>
              <a:gd name="T9" fmla="*/ 0 60000 65536"/>
              <a:gd name="T10" fmla="*/ 0 60000 65536"/>
              <a:gd name="T11" fmla="*/ 0 60000 65536"/>
              <a:gd name="T12" fmla="*/ 0 w 5591"/>
              <a:gd name="T13" fmla="*/ 0 h 588"/>
              <a:gd name="T14" fmla="*/ 5591 w 5591"/>
              <a:gd name="T15" fmla="*/ 588 h 588"/>
            </a:gdLst>
            <a:ahLst/>
            <a:cxnLst>
              <a:cxn ang="T8">
                <a:pos x="T0" y="T1"/>
              </a:cxn>
              <a:cxn ang="T9">
                <a:pos x="T2" y="T3"/>
              </a:cxn>
              <a:cxn ang="T10">
                <a:pos x="T4" y="T5"/>
              </a:cxn>
              <a:cxn ang="T11">
                <a:pos x="T6" y="T7"/>
              </a:cxn>
            </a:cxnLst>
            <a:rect l="T12" t="T13" r="T14" b="T15"/>
            <a:pathLst>
              <a:path w="5591" h="588">
                <a:moveTo>
                  <a:pt x="0" y="0"/>
                </a:moveTo>
                <a:lnTo>
                  <a:pt x="5591" y="585"/>
                </a:lnTo>
                <a:lnTo>
                  <a:pt x="4415" y="588"/>
                </a:lnTo>
                <a:lnTo>
                  <a:pt x="12" y="4"/>
                </a:lnTo>
              </a:path>
            </a:pathLst>
          </a:custGeom>
          <a:solidFill>
            <a:srgbClr val="000000"/>
          </a:solidFill>
          <a:ln w="9525" cap="flat" cmpd="sng" algn="ctr">
            <a:noFill/>
            <a:prstDash val="solid"/>
            <a:round/>
            <a:headEnd type="none" w="med" len="med"/>
            <a:tailEnd type="none" w="med" len="med"/>
          </a:ln>
        </p:spPr>
        <p:txBody>
          <a:bodyPr lIns="121917" tIns="60958" rIns="121917" bIns="60958"/>
          <a:lstStyle/>
          <a:p>
            <a:pPr fontAlgn="auto">
              <a:spcBef>
                <a:spcPts val="0"/>
              </a:spcBef>
              <a:spcAft>
                <a:spcPts val="0"/>
              </a:spcAft>
              <a:defRPr/>
            </a:pPr>
            <a:endParaRPr lang="en-US">
              <a:solidFill>
                <a:prstClr val="black"/>
              </a:solidFill>
              <a:latin typeface="Lucida Sans Unicode"/>
            </a:endParaRPr>
          </a:p>
        </p:txBody>
      </p:sp>
      <p:sp>
        <p:nvSpPr>
          <p:cNvPr id="14" name="Right Triangle 13"/>
          <p:cNvSpPr>
            <a:spLocks/>
          </p:cNvSpPr>
          <p:nvPr/>
        </p:nvSpPr>
        <p:spPr bwMode="auto">
          <a:xfrm>
            <a:off x="-9423" y="6641176"/>
            <a:ext cx="5307846" cy="1239495"/>
          </a:xfrm>
          <a:prstGeom prst="rtTriangle">
            <a:avLst/>
          </a:prstGeom>
          <a:blipFill>
            <a:blip r:embed="rId6"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lIns="121917" tIns="60958" rIns="121917" bIns="60958" anchor="ctr"/>
          <a:lstStyle>
            <a:extLst/>
          </a:lstStyle>
          <a:p>
            <a:pPr algn="ctr" fontAlgn="auto">
              <a:spcBef>
                <a:spcPts val="0"/>
              </a:spcBef>
              <a:spcAft>
                <a:spcPts val="0"/>
              </a:spcAft>
              <a:defRPr/>
            </a:pPr>
            <a:endParaRPr lang="en-US">
              <a:solidFill>
                <a:prstClr val="white"/>
              </a:solidFill>
            </a:endParaRPr>
          </a:p>
        </p:txBody>
      </p:sp>
      <p:cxnSp>
        <p:nvCxnSpPr>
          <p:cNvPr id="15" name="Straight Connector 14"/>
          <p:cNvCxnSpPr/>
          <p:nvPr/>
        </p:nvCxnSpPr>
        <p:spPr>
          <a:xfrm>
            <a:off x="-14407" y="6637145"/>
            <a:ext cx="5312831" cy="1243525"/>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713265" y="314945"/>
            <a:ext cx="12838749" cy="1310746"/>
          </a:xfrm>
          <a:prstGeom prst="rect">
            <a:avLst/>
          </a:prstGeom>
        </p:spPr>
        <p:txBody>
          <a:bodyPr vert="horz" lIns="121917" tIns="60958" rIns="121917" bIns="60958"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713265" y="1698510"/>
            <a:ext cx="12838749" cy="5190190"/>
          </a:xfrm>
          <a:prstGeom prst="rect">
            <a:avLst/>
          </a:prstGeom>
          <a:noFill/>
          <a:ln w="9525">
            <a:noFill/>
            <a:miter lim="800000"/>
            <a:headEnd/>
            <a:tailEnd/>
          </a:ln>
        </p:spPr>
        <p:txBody>
          <a:bodyPr vert="horz" wrap="square" lIns="121917" tIns="60958" rIns="121917" bIns="6095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10495878" y="7349284"/>
            <a:ext cx="2994224" cy="418709"/>
          </a:xfrm>
          <a:prstGeom prst="rect">
            <a:avLst/>
          </a:prstGeom>
        </p:spPr>
        <p:txBody>
          <a:bodyPr vert="horz" lIns="121917" tIns="60958" rIns="121917" bIns="60958" anchor="b"/>
          <a:lstStyle>
            <a:lvl1pPr algn="r" eaLnBrk="1" latinLnBrk="0" hangingPunct="1">
              <a:defRPr kumimoji="0" sz="1300">
                <a:solidFill>
                  <a:schemeClr val="tx1"/>
                </a:solidFill>
                <a:latin typeface="Arial" charset="0"/>
              </a:defRPr>
            </a:lvl1pPr>
            <a:extLst/>
          </a:lstStyle>
          <a:p>
            <a:fld id="{48A87A34-81AB-432B-8DAE-1953F412C126}" type="datetimeFigureOut">
              <a:rPr lang="en-US" smtClean="0"/>
              <a:pPr/>
              <a:t>10/16/2020</a:t>
            </a:fld>
            <a:endParaRPr lang="en-US" dirty="0"/>
          </a:p>
        </p:txBody>
      </p:sp>
      <p:sp>
        <p:nvSpPr>
          <p:cNvPr id="22" name="Footer Placeholder 21"/>
          <p:cNvSpPr>
            <a:spLocks noGrp="1"/>
          </p:cNvSpPr>
          <p:nvPr>
            <p:ph type="ftr" sz="quarter" idx="3"/>
          </p:nvPr>
        </p:nvSpPr>
        <p:spPr>
          <a:xfrm>
            <a:off x="6832973" y="7349284"/>
            <a:ext cx="3667859" cy="418709"/>
          </a:xfrm>
          <a:prstGeom prst="rect">
            <a:avLst/>
          </a:prstGeom>
        </p:spPr>
        <p:txBody>
          <a:bodyPr vert="horz" lIns="121917" tIns="60958" rIns="121917" bIns="60958" anchor="b"/>
          <a:lstStyle>
            <a:lvl1pPr algn="l" eaLnBrk="1" latinLnBrk="0" hangingPunct="1">
              <a:defRPr kumimoji="0" sz="1300">
                <a:solidFill>
                  <a:srgbClr val="FFFFFF"/>
                </a:solidFill>
                <a:latin typeface="Arial" charset="0"/>
              </a:defRPr>
            </a:lvl1pPr>
            <a:extLst/>
          </a:lstStyle>
          <a:p>
            <a:endParaRPr lang="en-US" dirty="0"/>
          </a:p>
        </p:txBody>
      </p:sp>
      <p:sp>
        <p:nvSpPr>
          <p:cNvPr id="18" name="Slide Number Placeholder 17"/>
          <p:cNvSpPr>
            <a:spLocks noGrp="1"/>
          </p:cNvSpPr>
          <p:nvPr>
            <p:ph type="sldNum" sz="quarter" idx="4"/>
          </p:nvPr>
        </p:nvSpPr>
        <p:spPr>
          <a:xfrm>
            <a:off x="13490105" y="7349284"/>
            <a:ext cx="572096" cy="418709"/>
          </a:xfrm>
          <a:prstGeom prst="rect">
            <a:avLst/>
          </a:prstGeom>
        </p:spPr>
        <p:txBody>
          <a:bodyPr vert="horz" lIns="121917" tIns="60958" rIns="121917" bIns="60958" anchor="b"/>
          <a:lstStyle>
            <a:lvl1pPr algn="ctr" eaLnBrk="1" latinLnBrk="0" hangingPunct="1">
              <a:defRPr kumimoji="0" sz="1300" b="0">
                <a:solidFill>
                  <a:schemeClr val="tx1"/>
                </a:solidFill>
                <a:latin typeface="Arial" charset="0"/>
              </a:defRPr>
            </a:lvl1pPr>
            <a:extLst/>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7033241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746" r:id="rId4"/>
  </p:sldLayoutIdLst>
  <p:txStyles>
    <p:titleStyle>
      <a:lvl1pPr algn="l" rtl="0" eaLnBrk="1" fontAlgn="base" hangingPunct="1">
        <a:spcBef>
          <a:spcPct val="0"/>
        </a:spcBef>
        <a:spcAft>
          <a:spcPct val="0"/>
        </a:spcAft>
        <a:defRPr sz="55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1" fontAlgn="base" hangingPunct="1">
        <a:spcBef>
          <a:spcPct val="0"/>
        </a:spcBef>
        <a:spcAft>
          <a:spcPct val="0"/>
        </a:spcAft>
        <a:defRPr sz="5500" b="1">
          <a:solidFill>
            <a:schemeClr val="tx2"/>
          </a:solidFill>
          <a:latin typeface="Lucida Sans Unicode" pitchFamily="34" charset="0"/>
        </a:defRPr>
      </a:lvl2pPr>
      <a:lvl3pPr algn="l" rtl="0" eaLnBrk="1" fontAlgn="base" hangingPunct="1">
        <a:spcBef>
          <a:spcPct val="0"/>
        </a:spcBef>
        <a:spcAft>
          <a:spcPct val="0"/>
        </a:spcAft>
        <a:defRPr sz="5500" b="1">
          <a:solidFill>
            <a:schemeClr val="tx2"/>
          </a:solidFill>
          <a:latin typeface="Lucida Sans Unicode" pitchFamily="34" charset="0"/>
        </a:defRPr>
      </a:lvl3pPr>
      <a:lvl4pPr algn="l" rtl="0" eaLnBrk="1" fontAlgn="base" hangingPunct="1">
        <a:spcBef>
          <a:spcPct val="0"/>
        </a:spcBef>
        <a:spcAft>
          <a:spcPct val="0"/>
        </a:spcAft>
        <a:defRPr sz="5500" b="1">
          <a:solidFill>
            <a:schemeClr val="tx2"/>
          </a:solidFill>
          <a:latin typeface="Lucida Sans Unicode" pitchFamily="34" charset="0"/>
        </a:defRPr>
      </a:lvl4pPr>
      <a:lvl5pPr algn="l" rtl="0" eaLnBrk="1" fontAlgn="base" hangingPunct="1">
        <a:spcBef>
          <a:spcPct val="0"/>
        </a:spcBef>
        <a:spcAft>
          <a:spcPct val="0"/>
        </a:spcAft>
        <a:defRPr sz="5500" b="1">
          <a:solidFill>
            <a:schemeClr val="tx2"/>
          </a:solidFill>
          <a:latin typeface="Lucida Sans Unicode" pitchFamily="34" charset="0"/>
        </a:defRPr>
      </a:lvl5pPr>
      <a:lvl6pPr marL="609585" algn="l" rtl="0" eaLnBrk="1" fontAlgn="base" hangingPunct="1">
        <a:spcBef>
          <a:spcPct val="0"/>
        </a:spcBef>
        <a:spcAft>
          <a:spcPct val="0"/>
        </a:spcAft>
        <a:defRPr sz="5500" b="1">
          <a:solidFill>
            <a:schemeClr val="tx2"/>
          </a:solidFill>
          <a:latin typeface="Lucida Sans Unicode" pitchFamily="34" charset="0"/>
        </a:defRPr>
      </a:lvl6pPr>
      <a:lvl7pPr marL="1219170" algn="l" rtl="0" eaLnBrk="1" fontAlgn="base" hangingPunct="1">
        <a:spcBef>
          <a:spcPct val="0"/>
        </a:spcBef>
        <a:spcAft>
          <a:spcPct val="0"/>
        </a:spcAft>
        <a:defRPr sz="5500" b="1">
          <a:solidFill>
            <a:schemeClr val="tx2"/>
          </a:solidFill>
          <a:latin typeface="Lucida Sans Unicode" pitchFamily="34" charset="0"/>
        </a:defRPr>
      </a:lvl7pPr>
      <a:lvl8pPr marL="1828754" algn="l" rtl="0" eaLnBrk="1" fontAlgn="base" hangingPunct="1">
        <a:spcBef>
          <a:spcPct val="0"/>
        </a:spcBef>
        <a:spcAft>
          <a:spcPct val="0"/>
        </a:spcAft>
        <a:defRPr sz="5500" b="1">
          <a:solidFill>
            <a:schemeClr val="tx2"/>
          </a:solidFill>
          <a:latin typeface="Lucida Sans Unicode" pitchFamily="34" charset="0"/>
        </a:defRPr>
      </a:lvl8pPr>
      <a:lvl9pPr marL="2438339" algn="l" rtl="0" eaLnBrk="1" fontAlgn="base" hangingPunct="1">
        <a:spcBef>
          <a:spcPct val="0"/>
        </a:spcBef>
        <a:spcAft>
          <a:spcPct val="0"/>
        </a:spcAft>
        <a:defRPr sz="5500" b="1">
          <a:solidFill>
            <a:schemeClr val="tx2"/>
          </a:solidFill>
          <a:latin typeface="Lucida Sans Unicode" pitchFamily="34" charset="0"/>
        </a:defRPr>
      </a:lvl9pPr>
      <a:extLst/>
    </p:titleStyle>
    <p:bodyStyle>
      <a:lvl1pPr marL="486821" indent="-340775" algn="l" rtl="0" eaLnBrk="1" fontAlgn="base" hangingPunct="1">
        <a:spcBef>
          <a:spcPts val="533"/>
        </a:spcBef>
        <a:spcAft>
          <a:spcPct val="0"/>
        </a:spcAft>
        <a:buClr>
          <a:schemeClr val="accent1"/>
        </a:buClr>
        <a:buSzPct val="68000"/>
        <a:buFont typeface="Wingdings 3" pitchFamily="18" charset="2"/>
        <a:buChar char=""/>
        <a:defRPr sz="3600" kern="1200">
          <a:solidFill>
            <a:schemeClr val="tx1"/>
          </a:solidFill>
          <a:latin typeface="+mn-lt"/>
          <a:ea typeface="+mn-ea"/>
          <a:cs typeface="+mn-cs"/>
        </a:defRPr>
      </a:lvl1pPr>
      <a:lvl2pPr marL="827597" indent="-304792" algn="l" rtl="0" eaLnBrk="1" fontAlgn="base" hangingPunct="1">
        <a:spcBef>
          <a:spcPts val="433"/>
        </a:spcBef>
        <a:spcAft>
          <a:spcPct val="0"/>
        </a:spcAft>
        <a:buClr>
          <a:schemeClr val="accent1"/>
        </a:buClr>
        <a:buFont typeface="Verdana" pitchFamily="34" charset="0"/>
        <a:buChar char="◦"/>
        <a:defRPr sz="3100" kern="1200">
          <a:solidFill>
            <a:schemeClr val="tx1"/>
          </a:solidFill>
          <a:latin typeface="+mn-lt"/>
          <a:ea typeface="+mn-ea"/>
          <a:cs typeface="+mn-cs"/>
        </a:defRPr>
      </a:lvl2pPr>
      <a:lvl3pPr marL="1145089" indent="-304792" algn="l" rtl="0" eaLnBrk="1" fontAlgn="base" hangingPunct="1">
        <a:spcBef>
          <a:spcPts val="467"/>
        </a:spcBef>
        <a:spcAft>
          <a:spcPct val="0"/>
        </a:spcAft>
        <a:buClr>
          <a:schemeClr val="accent2"/>
        </a:buClr>
        <a:buSzPct val="100000"/>
        <a:buFont typeface="Wingdings 2" pitchFamily="18" charset="2"/>
        <a:buChar char=""/>
        <a:defRPr sz="2800" kern="1200">
          <a:solidFill>
            <a:schemeClr val="tx1"/>
          </a:solidFill>
          <a:latin typeface="+mn-lt"/>
          <a:ea typeface="+mn-ea"/>
          <a:cs typeface="+mn-cs"/>
        </a:defRPr>
      </a:lvl3pPr>
      <a:lvl4pPr marL="1523962" indent="-304792" algn="l" rtl="0" eaLnBrk="1" fontAlgn="base" hangingPunct="1">
        <a:spcBef>
          <a:spcPts val="467"/>
        </a:spcBef>
        <a:spcAft>
          <a:spcPct val="0"/>
        </a:spcAft>
        <a:buClr>
          <a:schemeClr val="accent2"/>
        </a:buClr>
        <a:buFont typeface="Wingdings 2" pitchFamily="18" charset="2"/>
        <a:buChar char=""/>
        <a:defRPr sz="2500" kern="1200">
          <a:solidFill>
            <a:schemeClr val="tx1"/>
          </a:solidFill>
          <a:latin typeface="+mn-lt"/>
          <a:ea typeface="+mn-ea"/>
          <a:cs typeface="+mn-cs"/>
        </a:defRPr>
      </a:lvl4pPr>
      <a:lvl5pPr marL="1828754" indent="-304792" algn="l" rtl="0" eaLnBrk="1" fontAlgn="base" hangingPunct="1">
        <a:spcBef>
          <a:spcPts val="467"/>
        </a:spcBef>
        <a:spcAft>
          <a:spcPct val="0"/>
        </a:spcAft>
        <a:buClr>
          <a:schemeClr val="accent2"/>
        </a:buClr>
        <a:buFont typeface="Wingdings 2" pitchFamily="18" charset="2"/>
        <a:buChar char=""/>
        <a:defRPr sz="2700" kern="1200">
          <a:solidFill>
            <a:schemeClr val="tx1"/>
          </a:solidFill>
          <a:latin typeface="+mn-lt"/>
          <a:ea typeface="+mn-ea"/>
          <a:cs typeface="+mn-cs"/>
        </a:defRPr>
      </a:lvl5pPr>
      <a:lvl6pPr marL="2133547" indent="-304792" algn="l" rtl="0" eaLnBrk="1" latinLnBrk="0" hangingPunct="1">
        <a:spcBef>
          <a:spcPts val="467"/>
        </a:spcBef>
        <a:buClr>
          <a:schemeClr val="accent3"/>
        </a:buClr>
        <a:buFont typeface="Wingdings 2"/>
        <a:buChar char=""/>
        <a:defRPr kumimoji="0" sz="2400" kern="1200">
          <a:solidFill>
            <a:schemeClr val="tx1"/>
          </a:solidFill>
          <a:latin typeface="+mn-lt"/>
          <a:ea typeface="+mn-ea"/>
          <a:cs typeface="+mn-cs"/>
        </a:defRPr>
      </a:lvl6pPr>
      <a:lvl7pPr marL="2438339" indent="-304792" algn="l" rtl="0" eaLnBrk="1" latinLnBrk="0" hangingPunct="1">
        <a:spcBef>
          <a:spcPts val="467"/>
        </a:spcBef>
        <a:buClr>
          <a:schemeClr val="accent3"/>
        </a:buClr>
        <a:buFont typeface="Wingdings 2"/>
        <a:buChar char=""/>
        <a:defRPr kumimoji="0" sz="2100" kern="1200">
          <a:solidFill>
            <a:schemeClr val="tx1"/>
          </a:solidFill>
          <a:latin typeface="+mn-lt"/>
          <a:ea typeface="+mn-ea"/>
          <a:cs typeface="+mn-cs"/>
        </a:defRPr>
      </a:lvl7pPr>
      <a:lvl8pPr marL="2743131" indent="-304792" algn="l" rtl="0" eaLnBrk="1" latinLnBrk="0" hangingPunct="1">
        <a:spcBef>
          <a:spcPts val="467"/>
        </a:spcBef>
        <a:buClr>
          <a:schemeClr val="accent3"/>
        </a:buClr>
        <a:buFont typeface="Wingdings 2"/>
        <a:buChar char=""/>
        <a:defRPr kumimoji="0" sz="2100" kern="1200">
          <a:solidFill>
            <a:schemeClr val="tx1"/>
          </a:solidFill>
          <a:latin typeface="+mn-lt"/>
          <a:ea typeface="+mn-ea"/>
          <a:cs typeface="+mn-cs"/>
        </a:defRPr>
      </a:lvl8pPr>
      <a:lvl9pPr marL="3047924" indent="-304792" algn="l" rtl="0" eaLnBrk="1" latinLnBrk="0" hangingPunct="1">
        <a:spcBef>
          <a:spcPts val="467"/>
        </a:spcBef>
        <a:buClr>
          <a:schemeClr val="accent3"/>
        </a:buClr>
        <a:buFont typeface="Wingdings 2"/>
        <a:buChar char=""/>
        <a:defRPr kumimoji="0" sz="21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609585" algn="l" rtl="0" eaLnBrk="1" latinLnBrk="0" hangingPunct="1">
        <a:defRPr kumimoji="0" kern="1200">
          <a:solidFill>
            <a:schemeClr val="tx1"/>
          </a:solidFill>
          <a:latin typeface="+mn-lt"/>
          <a:ea typeface="+mn-ea"/>
          <a:cs typeface="+mn-cs"/>
        </a:defRPr>
      </a:lvl2pPr>
      <a:lvl3pPr marL="1219170" algn="l" rtl="0" eaLnBrk="1" latinLnBrk="0" hangingPunct="1">
        <a:defRPr kumimoji="0" kern="1200">
          <a:solidFill>
            <a:schemeClr val="tx1"/>
          </a:solidFill>
          <a:latin typeface="+mn-lt"/>
          <a:ea typeface="+mn-ea"/>
          <a:cs typeface="+mn-cs"/>
        </a:defRPr>
      </a:lvl3pPr>
      <a:lvl4pPr marL="1828754" algn="l" rtl="0" eaLnBrk="1" latinLnBrk="0" hangingPunct="1">
        <a:defRPr kumimoji="0" kern="1200">
          <a:solidFill>
            <a:schemeClr val="tx1"/>
          </a:solidFill>
          <a:latin typeface="+mn-lt"/>
          <a:ea typeface="+mn-ea"/>
          <a:cs typeface="+mn-cs"/>
        </a:defRPr>
      </a:lvl4pPr>
      <a:lvl5pPr marL="2438339" algn="l" rtl="0" eaLnBrk="1" latinLnBrk="0" hangingPunct="1">
        <a:defRPr kumimoji="0" kern="1200">
          <a:solidFill>
            <a:schemeClr val="tx1"/>
          </a:solidFill>
          <a:latin typeface="+mn-lt"/>
          <a:ea typeface="+mn-ea"/>
          <a:cs typeface="+mn-cs"/>
        </a:defRPr>
      </a:lvl5pPr>
      <a:lvl6pPr marL="3047924" algn="l" rtl="0" eaLnBrk="1" latinLnBrk="0" hangingPunct="1">
        <a:defRPr kumimoji="0" kern="1200">
          <a:solidFill>
            <a:schemeClr val="tx1"/>
          </a:solidFill>
          <a:latin typeface="+mn-lt"/>
          <a:ea typeface="+mn-ea"/>
          <a:cs typeface="+mn-cs"/>
        </a:defRPr>
      </a:lvl6pPr>
      <a:lvl7pPr marL="3657509" algn="l" rtl="0" eaLnBrk="1" latinLnBrk="0" hangingPunct="1">
        <a:defRPr kumimoji="0" kern="1200">
          <a:solidFill>
            <a:schemeClr val="tx1"/>
          </a:solidFill>
          <a:latin typeface="+mn-lt"/>
          <a:ea typeface="+mn-ea"/>
          <a:cs typeface="+mn-cs"/>
        </a:defRPr>
      </a:lvl7pPr>
      <a:lvl8pPr marL="4267093" algn="l" rtl="0" eaLnBrk="1" latinLnBrk="0" hangingPunct="1">
        <a:defRPr kumimoji="0" kern="1200">
          <a:solidFill>
            <a:schemeClr val="tx1"/>
          </a:solidFill>
          <a:latin typeface="+mn-lt"/>
          <a:ea typeface="+mn-ea"/>
          <a:cs typeface="+mn-cs"/>
        </a:defRPr>
      </a:lvl8pPr>
      <a:lvl9pPr marL="4876678" algn="l" rtl="0" eaLnBrk="1" latinLnBrk="0" hangingPunct="1">
        <a:defRPr kumimoji="0" kern="1200">
          <a:solidFill>
            <a:schemeClr val="tx1"/>
          </a:solidFill>
          <a:latin typeface="+mn-lt"/>
          <a:ea typeface="+mn-ea"/>
          <a:cs typeface="+mn-cs"/>
        </a:defRPr>
      </a:lvl9pPr>
      <a:extLst/>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Picture 24" descr="TriNet_logo"/>
          <p:cNvPicPr>
            <a:picLocks noChangeAspect="1" noChangeArrowheads="1"/>
          </p:cNvPicPr>
          <p:nvPr/>
        </p:nvPicPr>
        <p:blipFill>
          <a:blip r:embed="rId10" cstate="print"/>
          <a:stretch>
            <a:fillRect/>
          </a:stretch>
        </p:blipFill>
        <p:spPr bwMode="auto">
          <a:xfrm>
            <a:off x="16" y="7515283"/>
            <a:ext cx="711902" cy="349210"/>
          </a:xfrm>
          <a:prstGeom prst="rect">
            <a:avLst/>
          </a:prstGeom>
          <a:noFill/>
          <a:ln w="9525">
            <a:noFill/>
            <a:miter lim="800000"/>
            <a:headEnd/>
            <a:tailEnd/>
          </a:ln>
        </p:spPr>
      </p:pic>
      <p:sp>
        <p:nvSpPr>
          <p:cNvPr id="9" name="Rectangle 8"/>
          <p:cNvSpPr>
            <a:spLocks noChangeArrowheads="1"/>
          </p:cNvSpPr>
          <p:nvPr/>
        </p:nvSpPr>
        <p:spPr bwMode="auto">
          <a:xfrm>
            <a:off x="4" y="6"/>
            <a:ext cx="14265275" cy="1130518"/>
          </a:xfrm>
          <a:prstGeom prst="rect">
            <a:avLst/>
          </a:prstGeom>
          <a:solidFill>
            <a:srgbClr val="0073CF"/>
          </a:solidFill>
          <a:ln w="0" algn="ctr">
            <a:noFill/>
            <a:miter lim="800000"/>
            <a:headEnd/>
            <a:tailEnd/>
          </a:ln>
          <a:effectLst>
            <a:outerShdw dist="20000" dir="5400000" rotWithShape="0">
              <a:srgbClr val="000000">
                <a:alpha val="37999"/>
              </a:srgbClr>
            </a:outerShdw>
          </a:effectLst>
        </p:spPr>
        <p:txBody>
          <a:bodyPr lIns="91406" tIns="45710" rIns="91406" bIns="45710" anchor="t" anchorCtr="0"/>
          <a:lstStyle/>
          <a:p>
            <a:pPr algn="ctr">
              <a:defRPr/>
            </a:pPr>
            <a:endParaRPr lang="en-US" sz="2000" dirty="0">
              <a:solidFill>
                <a:schemeClr val="tx1"/>
              </a:solidFill>
              <a:latin typeface="Calibri" panose="020F0502020204030204" pitchFamily="34" charset="0"/>
              <a:ea typeface="+mn-ea"/>
            </a:endParaRPr>
          </a:p>
        </p:txBody>
      </p:sp>
      <p:sp>
        <p:nvSpPr>
          <p:cNvPr id="10" name="Title Placeholder 1"/>
          <p:cNvSpPr>
            <a:spLocks noGrp="1"/>
          </p:cNvSpPr>
          <p:nvPr>
            <p:ph type="title"/>
          </p:nvPr>
        </p:nvSpPr>
        <p:spPr>
          <a:xfrm>
            <a:off x="119082" y="15"/>
            <a:ext cx="13615026" cy="1114135"/>
          </a:xfrm>
          <a:prstGeom prst="rect">
            <a:avLst/>
          </a:prstGeom>
        </p:spPr>
        <p:txBody>
          <a:bodyPr vert="horz" lIns="121876" tIns="60937" rIns="121876" bIns="60937" rtlCol="0" anchor="t" anchorCtr="0">
            <a:normAutofit/>
          </a:bodyPr>
          <a:lstStyle/>
          <a:p>
            <a:r>
              <a:rPr lang="en-US" smtClean="0"/>
              <a:t>Click to edit Master title style</a:t>
            </a:r>
            <a:endParaRPr lang="en-US" dirty="0"/>
          </a:p>
        </p:txBody>
      </p:sp>
      <p:sp>
        <p:nvSpPr>
          <p:cNvPr id="13" name="Rectangle 8"/>
          <p:cNvSpPr>
            <a:spLocks noChangeArrowheads="1"/>
          </p:cNvSpPr>
          <p:nvPr/>
        </p:nvSpPr>
        <p:spPr bwMode="auto">
          <a:xfrm>
            <a:off x="12165225" y="7622889"/>
            <a:ext cx="1426526" cy="123111"/>
          </a:xfrm>
          <a:prstGeom prst="rect">
            <a:avLst/>
          </a:prstGeom>
          <a:noFill/>
          <a:ln w="9525">
            <a:noFill/>
            <a:miter lim="800000"/>
            <a:headEnd/>
            <a:tailEnd/>
          </a:ln>
        </p:spPr>
        <p:txBody>
          <a:bodyPr wrap="square" lIns="0" tIns="0" rIns="0" bIns="0">
            <a:spAutoFit/>
          </a:bodyPr>
          <a:lstStyle/>
          <a:p>
            <a:pPr algn="r">
              <a:defRPr/>
            </a:pPr>
            <a:fld id="{4C5AE4F2-5327-4A20-A098-05259C474508}" type="datetime1">
              <a:rPr lang="en-US" sz="800" b="0" smtClean="0">
                <a:solidFill>
                  <a:srgbClr val="A6A6A6"/>
                </a:solidFill>
                <a:latin typeface="Calibri" panose="020F0502020204030204" pitchFamily="34" charset="0"/>
                <a:ea typeface="ＭＳ Ｐゴシック" pitchFamily="34" charset="-128"/>
              </a:rPr>
              <a:pPr algn="r">
                <a:defRPr/>
              </a:pPr>
              <a:t>10/16/2020</a:t>
            </a:fld>
            <a:endParaRPr lang="en-US" sz="800" b="0" dirty="0">
              <a:solidFill>
                <a:srgbClr val="A6A6A6"/>
              </a:solidFill>
              <a:latin typeface="Calibri" panose="020F0502020204030204" pitchFamily="34" charset="0"/>
              <a:ea typeface="ＭＳ Ｐゴシック" pitchFamily="34" charset="-128"/>
            </a:endParaRPr>
          </a:p>
        </p:txBody>
      </p:sp>
      <p:sp>
        <p:nvSpPr>
          <p:cNvPr id="17" name="Rectangle 9"/>
          <p:cNvSpPr>
            <a:spLocks noChangeArrowheads="1"/>
          </p:cNvSpPr>
          <p:nvPr/>
        </p:nvSpPr>
        <p:spPr bwMode="auto">
          <a:xfrm>
            <a:off x="20" y="1130521"/>
            <a:ext cx="14265272" cy="68951"/>
          </a:xfrm>
          <a:prstGeom prst="rect">
            <a:avLst/>
          </a:prstGeom>
          <a:solidFill>
            <a:srgbClr val="E37222"/>
          </a:solidFill>
          <a:ln w="9525">
            <a:noFill/>
            <a:miter lim="800000"/>
            <a:headEnd/>
            <a:tailEnd/>
          </a:ln>
          <a:effectLst/>
        </p:spPr>
        <p:txBody>
          <a:bodyPr wrap="none" lIns="91406" tIns="45710" rIns="91406" bIns="45710" anchor="ctr"/>
          <a:lstStyle/>
          <a:p>
            <a:endParaRPr lang="en-US" dirty="0"/>
          </a:p>
        </p:txBody>
      </p:sp>
      <p:sp>
        <p:nvSpPr>
          <p:cNvPr id="18" name="Text Placeholder 2"/>
          <p:cNvSpPr>
            <a:spLocks noGrp="1"/>
          </p:cNvSpPr>
          <p:nvPr>
            <p:ph type="body" idx="1"/>
          </p:nvPr>
        </p:nvSpPr>
        <p:spPr>
          <a:xfrm>
            <a:off x="580752" y="1484284"/>
            <a:ext cx="12838749" cy="5190191"/>
          </a:xfrm>
          <a:prstGeom prst="rect">
            <a:avLst/>
          </a:prstGeom>
        </p:spPr>
        <p:txBody>
          <a:bodyPr vert="horz" lIns="121876" tIns="60937" rIns="121876" bIns="6093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Rectangle 8"/>
          <p:cNvSpPr>
            <a:spLocks noChangeArrowheads="1"/>
          </p:cNvSpPr>
          <p:nvPr/>
        </p:nvSpPr>
        <p:spPr bwMode="auto">
          <a:xfrm>
            <a:off x="805748" y="7598953"/>
            <a:ext cx="9950305" cy="123111"/>
          </a:xfrm>
          <a:prstGeom prst="rect">
            <a:avLst/>
          </a:prstGeom>
          <a:noFill/>
          <a:ln w="9525">
            <a:noFill/>
            <a:miter lim="800000"/>
            <a:headEnd/>
            <a:tailEnd/>
          </a:ln>
        </p:spPr>
        <p:txBody>
          <a:bodyPr wrap="square" lIns="0" tIns="0" rIns="0" bIns="0">
            <a:spAutoFit/>
          </a:bodyPr>
          <a:lstStyle/>
          <a:p>
            <a:pPr algn="l">
              <a:defRPr/>
            </a:pPr>
            <a:r>
              <a:rPr lang="en-US" sz="800" b="0" dirty="0">
                <a:solidFill>
                  <a:srgbClr val="A6A6A6"/>
                </a:solidFill>
                <a:latin typeface="Calibri" panose="020F0502020204030204" pitchFamily="34" charset="0"/>
                <a:ea typeface="ＭＳ Ｐゴシック" pitchFamily="34" charset="-128"/>
              </a:rPr>
              <a:t>© 2016-2018 </a:t>
            </a:r>
            <a:r>
              <a:rPr lang="en-US" sz="800" b="0" dirty="0" err="1">
                <a:solidFill>
                  <a:srgbClr val="A6A6A6"/>
                </a:solidFill>
                <a:latin typeface="Calibri" panose="020F0502020204030204" pitchFamily="34" charset="0"/>
                <a:ea typeface="ＭＳ Ｐゴシック" pitchFamily="34" charset="-128"/>
              </a:rPr>
              <a:t>TriNet</a:t>
            </a:r>
            <a:r>
              <a:rPr lang="en-US" sz="800" b="0" dirty="0">
                <a:solidFill>
                  <a:srgbClr val="A6A6A6"/>
                </a:solidFill>
                <a:latin typeface="Calibri" panose="020F0502020204030204" pitchFamily="34" charset="0"/>
                <a:ea typeface="ＭＳ Ｐゴシック" pitchFamily="34" charset="-128"/>
              </a:rPr>
              <a:t> Group, Inc.  All rights reserved. Reproduction or distribution in whole or part without express written permission is prohibited.</a:t>
            </a:r>
          </a:p>
        </p:txBody>
      </p:sp>
      <p:pic>
        <p:nvPicPr>
          <p:cNvPr id="12" name="Picture 11" descr="\\Slnas3\nas\lib-SL\Marketing\_WRITE-SHARED\Marketing_Communications\Internet_Marketing\2012\05_graphics\1_Logos_Links\TriBands\Wingspan_orizental_orange.ep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 y="7307925"/>
            <a:ext cx="14265275" cy="223292"/>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5"/>
          <p:cNvSpPr txBox="1">
            <a:spLocks/>
          </p:cNvSpPr>
          <p:nvPr/>
        </p:nvSpPr>
        <p:spPr>
          <a:xfrm>
            <a:off x="13750144" y="7230339"/>
            <a:ext cx="475509" cy="349210"/>
          </a:xfrm>
          <a:prstGeom prst="rect">
            <a:avLst/>
          </a:prstGeom>
          <a:solidFill>
            <a:schemeClr val="accent2"/>
          </a:solidFill>
        </p:spPr>
        <p:txBody>
          <a:bodyPr wrap="none" lIns="91406" tIns="45710" rIns="91406" bIns="45710"/>
          <a:lstStyle/>
          <a:p>
            <a:pPr marL="0" marR="0" lvl="0" indent="0" algn="ctr" defTabSz="914042" rtl="0" eaLnBrk="1" fontAlgn="auto" latinLnBrk="0" hangingPunct="1">
              <a:lnSpc>
                <a:spcPct val="100000"/>
              </a:lnSpc>
              <a:spcBef>
                <a:spcPts val="0"/>
              </a:spcBef>
              <a:spcAft>
                <a:spcPts val="0"/>
              </a:spcAft>
              <a:buClrTx/>
              <a:buSzTx/>
              <a:buFontTx/>
              <a:buNone/>
              <a:tabLst/>
              <a:defRPr/>
            </a:pPr>
            <a:fld id="{53025DEB-E946-4921-9312-0A2D9D33E695}" type="slidenum">
              <a:rPr kumimoji="0" lang="en-US" sz="900" b="1" i="0" u="none" strike="noStrike" kern="1200" cap="none" spc="0" normalizeH="0" baseline="0" noProof="0" smtClean="0">
                <a:ln>
                  <a:noFill/>
                </a:ln>
                <a:solidFill>
                  <a:schemeClr val="bg1"/>
                </a:solidFill>
                <a:effectLst/>
                <a:uLnTx/>
                <a:uFillTx/>
                <a:latin typeface="Calibri" panose="020F0502020204030204" pitchFamily="34" charset="0"/>
                <a:ea typeface="+mn-ea"/>
                <a:cs typeface="+mn-cs"/>
              </a:rPr>
              <a:pPr marL="0" marR="0" lvl="0" indent="0" algn="ctr" defTabSz="914042" rtl="0" eaLnBrk="1" fontAlgn="auto" latinLnBrk="0" hangingPunct="1">
                <a:lnSpc>
                  <a:spcPct val="100000"/>
                </a:lnSpc>
                <a:spcBef>
                  <a:spcPts val="0"/>
                </a:spcBef>
                <a:spcAft>
                  <a:spcPts val="0"/>
                </a:spcAft>
                <a:buClrTx/>
                <a:buSzTx/>
                <a:buFontTx/>
                <a:buNone/>
                <a:tabLst/>
                <a:defRPr/>
              </a:pPr>
              <a:t>‹#›</a:t>
            </a:fld>
            <a:endParaRPr kumimoji="0" lang="en-US" sz="900" b="1" i="0" u="none" strike="noStrike" kern="1200" cap="none" spc="0" normalizeH="0" baseline="0" noProof="0" dirty="0">
              <a:ln>
                <a:noFill/>
              </a:ln>
              <a:solidFill>
                <a:schemeClr val="bg1"/>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81283880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914042" rtl="0" eaLnBrk="1" latinLnBrk="0" hangingPunct="1">
        <a:spcBef>
          <a:spcPct val="0"/>
        </a:spcBef>
        <a:buNone/>
        <a:defRPr sz="2800" b="0" kern="1200">
          <a:solidFill>
            <a:schemeClr val="bg1"/>
          </a:solidFill>
          <a:latin typeface="Calibri" panose="020F0502020204030204" pitchFamily="34" charset="0"/>
          <a:ea typeface="+mj-ea"/>
          <a:cs typeface="+mj-cs"/>
        </a:defRPr>
      </a:lvl1pPr>
    </p:titleStyle>
    <p:bodyStyle>
      <a:lvl1pPr marL="342770" indent="-342770" algn="l" defTabSz="914042" rtl="0" eaLnBrk="1" latinLnBrk="0" hangingPunct="1">
        <a:spcBef>
          <a:spcPct val="20000"/>
        </a:spcBef>
        <a:buFont typeface="Arial" pitchFamily="34" charset="0"/>
        <a:buNone/>
        <a:defRPr sz="2300" b="0" kern="1200">
          <a:solidFill>
            <a:schemeClr val="tx1">
              <a:lumMod val="65000"/>
              <a:lumOff val="35000"/>
            </a:schemeClr>
          </a:solidFill>
          <a:latin typeface="Calibri" panose="020F0502020204030204" pitchFamily="34" charset="0"/>
          <a:ea typeface="+mn-ea"/>
          <a:cs typeface="+mn-cs"/>
        </a:defRPr>
      </a:lvl1pPr>
      <a:lvl2pPr marL="457015" indent="-223753" algn="l" defTabSz="914042" rtl="0" eaLnBrk="1" latinLnBrk="0" hangingPunct="1">
        <a:spcBef>
          <a:spcPct val="20000"/>
        </a:spcBef>
        <a:buClr>
          <a:srgbClr val="DE6032"/>
        </a:buClr>
        <a:buFont typeface="Arial" pitchFamily="34" charset="0"/>
        <a:buChar char="•"/>
        <a:defRPr sz="2000" kern="1200">
          <a:solidFill>
            <a:schemeClr val="tx1">
              <a:lumMod val="65000"/>
              <a:lumOff val="35000"/>
            </a:schemeClr>
          </a:solidFill>
          <a:latin typeface="Calibri" panose="020F0502020204030204" pitchFamily="34" charset="0"/>
          <a:ea typeface="+mn-ea"/>
          <a:cs typeface="+mn-cs"/>
        </a:defRPr>
      </a:lvl2pPr>
      <a:lvl3pPr marL="914042" indent="-233277" algn="l" defTabSz="914042" rtl="0" eaLnBrk="1" latinLnBrk="0" hangingPunct="1">
        <a:spcBef>
          <a:spcPct val="20000"/>
        </a:spcBef>
        <a:buClr>
          <a:srgbClr val="0073CF"/>
        </a:buClr>
        <a:buSzPct val="80000"/>
        <a:buFont typeface="Wingdings" panose="05000000000000000000" pitchFamily="2" charset="2"/>
        <a:buChar char="§"/>
        <a:defRPr sz="1900" kern="1200">
          <a:solidFill>
            <a:schemeClr val="tx1">
              <a:lumMod val="65000"/>
              <a:lumOff val="35000"/>
            </a:schemeClr>
          </a:solidFill>
          <a:latin typeface="Calibri" panose="020F0502020204030204" pitchFamily="34" charset="0"/>
          <a:ea typeface="+mn-ea"/>
          <a:cs typeface="+mn-cs"/>
        </a:defRPr>
      </a:lvl3pPr>
      <a:lvl4pPr marL="1599571" indent="-228513" algn="l" defTabSz="914042" rtl="0" eaLnBrk="1" latinLnBrk="0" hangingPunct="1">
        <a:spcBef>
          <a:spcPct val="20000"/>
        </a:spcBef>
        <a:buClr>
          <a:srgbClr val="0073CF"/>
        </a:buClr>
        <a:buFont typeface="Arial" pitchFamily="34" charset="0"/>
        <a:buChar char="–"/>
        <a:defRPr sz="1600" kern="1200">
          <a:solidFill>
            <a:schemeClr val="tx1">
              <a:lumMod val="65000"/>
              <a:lumOff val="35000"/>
            </a:schemeClr>
          </a:solidFill>
          <a:latin typeface="Calibri" panose="020F0502020204030204" pitchFamily="34" charset="0"/>
          <a:ea typeface="+mn-ea"/>
          <a:cs typeface="+mn-cs"/>
        </a:defRPr>
      </a:lvl4pPr>
      <a:lvl5pPr marL="2056587" indent="-228513" algn="l" defTabSz="91404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614" indent="-228513" algn="l" defTabSz="9140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36" indent="-228513" algn="l" defTabSz="9140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57" indent="-228513" algn="l" defTabSz="9140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86" indent="-228513" algn="l" defTabSz="9140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42" rtl="0" eaLnBrk="1" latinLnBrk="0" hangingPunct="1">
        <a:defRPr sz="1900" kern="1200">
          <a:solidFill>
            <a:schemeClr val="tx1"/>
          </a:solidFill>
          <a:latin typeface="+mn-lt"/>
          <a:ea typeface="+mn-ea"/>
          <a:cs typeface="+mn-cs"/>
        </a:defRPr>
      </a:lvl1pPr>
      <a:lvl2pPr marL="457015" algn="l" defTabSz="914042" rtl="0" eaLnBrk="1" latinLnBrk="0" hangingPunct="1">
        <a:defRPr sz="1900" kern="1200">
          <a:solidFill>
            <a:schemeClr val="tx1"/>
          </a:solidFill>
          <a:latin typeface="+mn-lt"/>
          <a:ea typeface="+mn-ea"/>
          <a:cs typeface="+mn-cs"/>
        </a:defRPr>
      </a:lvl2pPr>
      <a:lvl3pPr marL="914042" algn="l" defTabSz="914042" rtl="0" eaLnBrk="1" latinLnBrk="0" hangingPunct="1">
        <a:defRPr sz="1900" kern="1200">
          <a:solidFill>
            <a:schemeClr val="tx1"/>
          </a:solidFill>
          <a:latin typeface="+mn-lt"/>
          <a:ea typeface="+mn-ea"/>
          <a:cs typeface="+mn-cs"/>
        </a:defRPr>
      </a:lvl3pPr>
      <a:lvl4pPr marL="1371064" algn="l" defTabSz="914042" rtl="0" eaLnBrk="1" latinLnBrk="0" hangingPunct="1">
        <a:defRPr sz="1900" kern="1200">
          <a:solidFill>
            <a:schemeClr val="tx1"/>
          </a:solidFill>
          <a:latin typeface="+mn-lt"/>
          <a:ea typeface="+mn-ea"/>
          <a:cs typeface="+mn-cs"/>
        </a:defRPr>
      </a:lvl4pPr>
      <a:lvl5pPr marL="1828085" algn="l" defTabSz="914042" rtl="0" eaLnBrk="1" latinLnBrk="0" hangingPunct="1">
        <a:defRPr sz="1900" kern="1200">
          <a:solidFill>
            <a:schemeClr val="tx1"/>
          </a:solidFill>
          <a:latin typeface="+mn-lt"/>
          <a:ea typeface="+mn-ea"/>
          <a:cs typeface="+mn-cs"/>
        </a:defRPr>
      </a:lvl5pPr>
      <a:lvl6pPr marL="2285114" algn="l" defTabSz="914042" rtl="0" eaLnBrk="1" latinLnBrk="0" hangingPunct="1">
        <a:defRPr sz="1900" kern="1200">
          <a:solidFill>
            <a:schemeClr val="tx1"/>
          </a:solidFill>
          <a:latin typeface="+mn-lt"/>
          <a:ea typeface="+mn-ea"/>
          <a:cs typeface="+mn-cs"/>
        </a:defRPr>
      </a:lvl6pPr>
      <a:lvl7pPr marL="2742129" algn="l" defTabSz="914042" rtl="0" eaLnBrk="1" latinLnBrk="0" hangingPunct="1">
        <a:defRPr sz="1900" kern="1200">
          <a:solidFill>
            <a:schemeClr val="tx1"/>
          </a:solidFill>
          <a:latin typeface="+mn-lt"/>
          <a:ea typeface="+mn-ea"/>
          <a:cs typeface="+mn-cs"/>
        </a:defRPr>
      </a:lvl7pPr>
      <a:lvl8pPr marL="3199144" algn="l" defTabSz="914042" rtl="0" eaLnBrk="1" latinLnBrk="0" hangingPunct="1">
        <a:defRPr sz="1900" kern="1200">
          <a:solidFill>
            <a:schemeClr val="tx1"/>
          </a:solidFill>
          <a:latin typeface="+mn-lt"/>
          <a:ea typeface="+mn-ea"/>
          <a:cs typeface="+mn-cs"/>
        </a:defRPr>
      </a:lvl8pPr>
      <a:lvl9pPr marL="3656159" algn="l" defTabSz="914042" rtl="0" eaLnBrk="1" latinLnBrk="0" hangingPunct="1">
        <a:defRPr sz="19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Picture 24" descr="TriNet_logo"/>
          <p:cNvPicPr>
            <a:picLocks noChangeAspect="1" noChangeArrowheads="1"/>
          </p:cNvPicPr>
          <p:nvPr/>
        </p:nvPicPr>
        <p:blipFill>
          <a:blip r:embed="rId4" cstate="print"/>
          <a:stretch>
            <a:fillRect/>
          </a:stretch>
        </p:blipFill>
        <p:spPr bwMode="auto">
          <a:xfrm>
            <a:off x="25" y="7515285"/>
            <a:ext cx="711899" cy="349210"/>
          </a:xfrm>
          <a:prstGeom prst="rect">
            <a:avLst/>
          </a:prstGeom>
          <a:noFill/>
          <a:ln w="9525">
            <a:noFill/>
            <a:miter lim="800000"/>
            <a:headEnd/>
            <a:tailEnd/>
          </a:ln>
        </p:spPr>
      </p:pic>
      <p:sp>
        <p:nvSpPr>
          <p:cNvPr id="9" name="Rectangle 8"/>
          <p:cNvSpPr>
            <a:spLocks noChangeArrowheads="1"/>
          </p:cNvSpPr>
          <p:nvPr/>
        </p:nvSpPr>
        <p:spPr bwMode="auto">
          <a:xfrm>
            <a:off x="4" y="6"/>
            <a:ext cx="14265275" cy="1130518"/>
          </a:xfrm>
          <a:prstGeom prst="rect">
            <a:avLst/>
          </a:prstGeom>
          <a:solidFill>
            <a:srgbClr val="0073CF"/>
          </a:solidFill>
          <a:ln w="0" algn="ctr">
            <a:noFill/>
            <a:miter lim="800000"/>
            <a:headEnd/>
            <a:tailEnd/>
          </a:ln>
          <a:effectLst>
            <a:outerShdw dist="20000" dir="5400000" rotWithShape="0">
              <a:srgbClr val="000000">
                <a:alpha val="37999"/>
              </a:srgbClr>
            </a:outerShdw>
          </a:effectLst>
        </p:spPr>
        <p:txBody>
          <a:bodyPr lIns="121890" tIns="60945" rIns="121890" bIns="60945" anchor="t" anchorCtr="0"/>
          <a:lstStyle/>
          <a:p>
            <a:pPr algn="ctr">
              <a:defRPr/>
            </a:pPr>
            <a:endParaRPr lang="en-US" sz="2700" dirty="0">
              <a:solidFill>
                <a:prstClr val="black"/>
              </a:solidFill>
              <a:latin typeface="Calibri" panose="020F0502020204030204" pitchFamily="34" charset="0"/>
            </a:endParaRPr>
          </a:p>
        </p:txBody>
      </p:sp>
      <p:sp>
        <p:nvSpPr>
          <p:cNvPr id="10" name="Title Placeholder 1"/>
          <p:cNvSpPr>
            <a:spLocks noGrp="1"/>
          </p:cNvSpPr>
          <p:nvPr>
            <p:ph type="title"/>
          </p:nvPr>
        </p:nvSpPr>
        <p:spPr>
          <a:xfrm>
            <a:off x="118899" y="12"/>
            <a:ext cx="13615026" cy="1114133"/>
          </a:xfrm>
          <a:prstGeom prst="rect">
            <a:avLst/>
          </a:prstGeom>
        </p:spPr>
        <p:txBody>
          <a:bodyPr vert="horz" lIns="121890" tIns="60945" rIns="121890" bIns="60945" rtlCol="0" anchor="t" anchorCtr="0">
            <a:normAutofit/>
          </a:bodyPr>
          <a:lstStyle/>
          <a:p>
            <a:r>
              <a:rPr lang="en-US" smtClean="0"/>
              <a:t>Click to edit Master title style</a:t>
            </a:r>
            <a:endParaRPr lang="en-US" dirty="0"/>
          </a:p>
        </p:txBody>
      </p:sp>
      <p:sp>
        <p:nvSpPr>
          <p:cNvPr id="13" name="Rectangle 8"/>
          <p:cNvSpPr>
            <a:spLocks noChangeArrowheads="1"/>
          </p:cNvSpPr>
          <p:nvPr/>
        </p:nvSpPr>
        <p:spPr bwMode="auto">
          <a:xfrm>
            <a:off x="12165113" y="7622732"/>
            <a:ext cx="1426529" cy="169277"/>
          </a:xfrm>
          <a:prstGeom prst="rect">
            <a:avLst/>
          </a:prstGeom>
          <a:noFill/>
          <a:ln w="9525">
            <a:noFill/>
            <a:miter lim="800000"/>
            <a:headEnd/>
            <a:tailEnd/>
          </a:ln>
        </p:spPr>
        <p:txBody>
          <a:bodyPr wrap="square" lIns="0" tIns="0" rIns="0" bIns="0">
            <a:spAutoFit/>
          </a:bodyPr>
          <a:lstStyle/>
          <a:p>
            <a:pPr algn="r">
              <a:defRPr/>
            </a:pPr>
            <a:fld id="{4C5AE4F2-5327-4A20-A098-05259C474508}" type="datetime1">
              <a:rPr lang="en-US" sz="1100" smtClean="0">
                <a:solidFill>
                  <a:srgbClr val="A6A6A6"/>
                </a:solidFill>
                <a:latin typeface="Calibri" panose="020F0502020204030204" pitchFamily="34" charset="0"/>
                <a:ea typeface="ＭＳ Ｐゴシック" pitchFamily="34" charset="-128"/>
              </a:rPr>
              <a:pPr algn="r">
                <a:defRPr/>
              </a:pPr>
              <a:t>10/16/2020</a:t>
            </a:fld>
            <a:endParaRPr lang="en-US" sz="1100" dirty="0">
              <a:solidFill>
                <a:srgbClr val="A6A6A6"/>
              </a:solidFill>
              <a:latin typeface="Calibri" panose="020F0502020204030204" pitchFamily="34" charset="0"/>
              <a:ea typeface="ＭＳ Ｐゴシック" pitchFamily="34" charset="-128"/>
            </a:endParaRPr>
          </a:p>
        </p:txBody>
      </p:sp>
      <p:sp>
        <p:nvSpPr>
          <p:cNvPr id="17" name="Rectangle 9"/>
          <p:cNvSpPr>
            <a:spLocks noChangeArrowheads="1"/>
          </p:cNvSpPr>
          <p:nvPr/>
        </p:nvSpPr>
        <p:spPr bwMode="auto">
          <a:xfrm>
            <a:off x="27" y="1130521"/>
            <a:ext cx="14265274" cy="68951"/>
          </a:xfrm>
          <a:prstGeom prst="rect">
            <a:avLst/>
          </a:prstGeom>
          <a:solidFill>
            <a:srgbClr val="E37222"/>
          </a:solidFill>
          <a:ln w="9525">
            <a:noFill/>
            <a:miter lim="800000"/>
            <a:headEnd/>
            <a:tailEnd/>
          </a:ln>
          <a:effectLst/>
        </p:spPr>
        <p:txBody>
          <a:bodyPr wrap="none" lIns="121890" tIns="60945" rIns="121890" bIns="60945" anchor="ctr"/>
          <a:lstStyle/>
          <a:p>
            <a:endParaRPr lang="en-US" sz="2400" dirty="0">
              <a:solidFill>
                <a:prstClr val="black"/>
              </a:solidFill>
            </a:endParaRPr>
          </a:p>
        </p:txBody>
      </p:sp>
      <p:sp>
        <p:nvSpPr>
          <p:cNvPr id="18" name="Text Placeholder 2"/>
          <p:cNvSpPr>
            <a:spLocks noGrp="1"/>
          </p:cNvSpPr>
          <p:nvPr>
            <p:ph type="body" idx="1"/>
          </p:nvPr>
        </p:nvSpPr>
        <p:spPr>
          <a:xfrm>
            <a:off x="580561" y="1484284"/>
            <a:ext cx="12838749" cy="5190191"/>
          </a:xfrm>
          <a:prstGeom prst="rect">
            <a:avLst/>
          </a:prstGeom>
        </p:spPr>
        <p:txBody>
          <a:bodyPr vert="horz" lIns="121890" tIns="60945" rIns="121890" bIns="6094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Rectangle 8"/>
          <p:cNvSpPr>
            <a:spLocks noChangeArrowheads="1"/>
          </p:cNvSpPr>
          <p:nvPr/>
        </p:nvSpPr>
        <p:spPr bwMode="auto">
          <a:xfrm>
            <a:off x="805735" y="7598819"/>
            <a:ext cx="9950305" cy="169277"/>
          </a:xfrm>
          <a:prstGeom prst="rect">
            <a:avLst/>
          </a:prstGeom>
          <a:noFill/>
          <a:ln w="9525">
            <a:noFill/>
            <a:miter lim="800000"/>
            <a:headEnd/>
            <a:tailEnd/>
          </a:ln>
        </p:spPr>
        <p:txBody>
          <a:bodyPr wrap="square" lIns="0" tIns="0" rIns="0" bIns="0">
            <a:spAutoFit/>
          </a:bodyPr>
          <a:lstStyle/>
          <a:p>
            <a:pPr>
              <a:defRPr/>
            </a:pPr>
            <a:r>
              <a:rPr lang="en-US" sz="1100" dirty="0">
                <a:solidFill>
                  <a:srgbClr val="A6A6A6"/>
                </a:solidFill>
                <a:latin typeface="Calibri" panose="020F0502020204030204" pitchFamily="34" charset="0"/>
                <a:ea typeface="ＭＳ Ｐゴシック" pitchFamily="34" charset="-128"/>
              </a:rPr>
              <a:t>© 2016-2018 </a:t>
            </a:r>
            <a:r>
              <a:rPr lang="en-US" sz="1100" dirty="0" err="1">
                <a:solidFill>
                  <a:srgbClr val="A6A6A6"/>
                </a:solidFill>
                <a:latin typeface="Calibri" panose="020F0502020204030204" pitchFamily="34" charset="0"/>
                <a:ea typeface="ＭＳ Ｐゴシック" pitchFamily="34" charset="-128"/>
              </a:rPr>
              <a:t>TriNet</a:t>
            </a:r>
            <a:r>
              <a:rPr lang="en-US" sz="1100" dirty="0">
                <a:solidFill>
                  <a:srgbClr val="A6A6A6"/>
                </a:solidFill>
                <a:latin typeface="Calibri" panose="020F0502020204030204" pitchFamily="34" charset="0"/>
                <a:ea typeface="ＭＳ Ｐゴシック" pitchFamily="34" charset="-128"/>
              </a:rPr>
              <a:t> Group, Inc.  All rights reserved. Reproduction or distribution in whole or part without express written permission is prohibited.</a:t>
            </a:r>
          </a:p>
        </p:txBody>
      </p:sp>
      <p:pic>
        <p:nvPicPr>
          <p:cNvPr id="12" name="Picture 11" descr="\\Slnas3\nas\lib-SL\Marketing\_WRITE-SHARED\Marketing_Communications\Internet_Marketing\2012\05_graphics\1_Logos_Links\TriBands\Wingspan_orizental_orange.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 y="7307925"/>
            <a:ext cx="14265275" cy="223292"/>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5"/>
          <p:cNvSpPr txBox="1">
            <a:spLocks/>
          </p:cNvSpPr>
          <p:nvPr/>
        </p:nvSpPr>
        <p:spPr>
          <a:xfrm>
            <a:off x="13750143" y="7230339"/>
            <a:ext cx="475509" cy="349210"/>
          </a:xfrm>
          <a:prstGeom prst="rect">
            <a:avLst/>
          </a:prstGeom>
          <a:solidFill>
            <a:schemeClr val="accent2"/>
          </a:solidFill>
        </p:spPr>
        <p:txBody>
          <a:bodyPr wrap="none" lIns="121890" tIns="60945" rIns="121890" bIns="60945"/>
          <a:lstStyle/>
          <a:p>
            <a:pPr algn="ctr">
              <a:defRPr/>
            </a:pPr>
            <a:fld id="{53025DEB-E946-4921-9312-0A2D9D33E695}" type="slidenum">
              <a:rPr lang="en-US" sz="1200" b="1" smtClean="0">
                <a:solidFill>
                  <a:prstClr val="white"/>
                </a:solidFill>
                <a:latin typeface="Calibri" panose="020F0502020204030204" pitchFamily="34" charset="0"/>
              </a:rPr>
              <a:pPr algn="ctr">
                <a:defRPr/>
              </a:pPr>
              <a:t>‹#›</a:t>
            </a:fld>
            <a:endParaRPr lang="en-US" sz="1200" b="1" dirty="0">
              <a:solidFill>
                <a:prstClr val="white"/>
              </a:solidFill>
              <a:latin typeface="Calibri" panose="020F0502020204030204" pitchFamily="34" charset="0"/>
            </a:endParaRPr>
          </a:p>
        </p:txBody>
      </p:sp>
    </p:spTree>
    <p:extLst>
      <p:ext uri="{BB962C8B-B14F-4D97-AF65-F5344CB8AC3E}">
        <p14:creationId xmlns:p14="http://schemas.microsoft.com/office/powerpoint/2010/main" val="1713011184"/>
      </p:ext>
    </p:extLst>
  </p:cSld>
  <p:clrMap bg1="lt1" tx1="dk1" bg2="lt2" tx2="dk2" accent1="accent1" accent2="accent2" accent3="accent3" accent4="accent4" accent5="accent5" accent6="accent6" hlink="hlink" folHlink="folHlink"/>
  <p:sldLayoutIdLst>
    <p:sldLayoutId id="2147483709" r:id="rId1"/>
    <p:sldLayoutId id="2147483710" r:id="rId2"/>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sldNum="0" hdr="0" dt="0"/>
  <p:txStyles>
    <p:titleStyle>
      <a:lvl1pPr algn="l" defTabSz="1217772" rtl="0" eaLnBrk="1" latinLnBrk="0" hangingPunct="1">
        <a:spcBef>
          <a:spcPct val="0"/>
        </a:spcBef>
        <a:buNone/>
        <a:defRPr sz="3700" b="0" kern="1200">
          <a:solidFill>
            <a:schemeClr val="bg1"/>
          </a:solidFill>
          <a:latin typeface="Calibri" panose="020F0502020204030204" pitchFamily="34" charset="0"/>
          <a:ea typeface="+mj-ea"/>
          <a:cs typeface="+mj-cs"/>
        </a:defRPr>
      </a:lvl1pPr>
    </p:titleStyle>
    <p:bodyStyle>
      <a:lvl1pPr marL="456659" indent="-456659" algn="l" defTabSz="1217772" rtl="0" eaLnBrk="1" latinLnBrk="0" hangingPunct="1">
        <a:spcBef>
          <a:spcPct val="20000"/>
        </a:spcBef>
        <a:buFont typeface="Arial" pitchFamily="34" charset="0"/>
        <a:buNone/>
        <a:defRPr sz="2900" b="0" kern="1200">
          <a:solidFill>
            <a:schemeClr val="tx1">
              <a:lumMod val="65000"/>
              <a:lumOff val="35000"/>
            </a:schemeClr>
          </a:solidFill>
          <a:latin typeface="Calibri" panose="020F0502020204030204" pitchFamily="34" charset="0"/>
          <a:ea typeface="+mn-ea"/>
          <a:cs typeface="+mn-cs"/>
        </a:defRPr>
      </a:lvl1pPr>
      <a:lvl2pPr marL="608879" indent="-298095" algn="l" defTabSz="1217772" rtl="0" eaLnBrk="1" latinLnBrk="0" hangingPunct="1">
        <a:spcBef>
          <a:spcPct val="20000"/>
        </a:spcBef>
        <a:buClr>
          <a:srgbClr val="DE6032"/>
        </a:buClr>
        <a:buFont typeface="Arial" pitchFamily="34" charset="0"/>
        <a:buChar char="•"/>
        <a:defRPr sz="2700" kern="1200">
          <a:solidFill>
            <a:schemeClr val="tx1">
              <a:lumMod val="65000"/>
              <a:lumOff val="35000"/>
            </a:schemeClr>
          </a:solidFill>
          <a:latin typeface="Calibri" panose="020F0502020204030204" pitchFamily="34" charset="0"/>
          <a:ea typeface="+mn-ea"/>
          <a:cs typeface="+mn-cs"/>
        </a:defRPr>
      </a:lvl2pPr>
      <a:lvl3pPr marL="1217772" indent="-310783" algn="l" defTabSz="1217772" rtl="0" eaLnBrk="1" latinLnBrk="0" hangingPunct="1">
        <a:spcBef>
          <a:spcPct val="20000"/>
        </a:spcBef>
        <a:buClr>
          <a:srgbClr val="0073CF"/>
        </a:buClr>
        <a:buSzPct val="80000"/>
        <a:buFont typeface="Wingdings" panose="05000000000000000000" pitchFamily="2" charset="2"/>
        <a:buChar char="§"/>
        <a:defRPr sz="2400" kern="1200">
          <a:solidFill>
            <a:schemeClr val="tx1">
              <a:lumMod val="65000"/>
              <a:lumOff val="35000"/>
            </a:schemeClr>
          </a:solidFill>
          <a:latin typeface="Calibri" panose="020F0502020204030204" pitchFamily="34" charset="0"/>
          <a:ea typeface="+mn-ea"/>
          <a:cs typeface="+mn-cs"/>
        </a:defRPr>
      </a:lvl3pPr>
      <a:lvl4pPr marL="2131093" indent="-304439" algn="l" defTabSz="1217772" rtl="0" eaLnBrk="1" latinLnBrk="0" hangingPunct="1">
        <a:spcBef>
          <a:spcPct val="20000"/>
        </a:spcBef>
        <a:buClr>
          <a:srgbClr val="0073CF"/>
        </a:buClr>
        <a:buFont typeface="Arial" pitchFamily="34" charset="0"/>
        <a:buChar char="–"/>
        <a:defRPr sz="2100" kern="1200">
          <a:solidFill>
            <a:schemeClr val="tx1">
              <a:lumMod val="65000"/>
              <a:lumOff val="35000"/>
            </a:schemeClr>
          </a:solidFill>
          <a:latin typeface="Calibri" panose="020F0502020204030204" pitchFamily="34" charset="0"/>
          <a:ea typeface="+mn-ea"/>
          <a:cs typeface="+mn-cs"/>
        </a:defRPr>
      </a:lvl4pPr>
      <a:lvl5pPr marL="2739982" indent="-304439" algn="l" defTabSz="1217772"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48859" indent="-304439" algn="l" defTabSz="1217772"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7748" indent="-304439" algn="l" defTabSz="1217772"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6630" indent="-304439" algn="l" defTabSz="1217772"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5513" indent="-304439" algn="l" defTabSz="1217772"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7772" rtl="0" eaLnBrk="1" latinLnBrk="0" hangingPunct="1">
        <a:defRPr sz="2400" kern="1200">
          <a:solidFill>
            <a:schemeClr val="tx1"/>
          </a:solidFill>
          <a:latin typeface="+mn-lt"/>
          <a:ea typeface="+mn-ea"/>
          <a:cs typeface="+mn-cs"/>
        </a:defRPr>
      </a:lvl1pPr>
      <a:lvl2pPr marL="608879" algn="l" defTabSz="1217772" rtl="0" eaLnBrk="1" latinLnBrk="0" hangingPunct="1">
        <a:defRPr sz="2400" kern="1200">
          <a:solidFill>
            <a:schemeClr val="tx1"/>
          </a:solidFill>
          <a:latin typeface="+mn-lt"/>
          <a:ea typeface="+mn-ea"/>
          <a:cs typeface="+mn-cs"/>
        </a:defRPr>
      </a:lvl2pPr>
      <a:lvl3pPr marL="1217772" algn="l" defTabSz="1217772" rtl="0" eaLnBrk="1" latinLnBrk="0" hangingPunct="1">
        <a:defRPr sz="2400" kern="1200">
          <a:solidFill>
            <a:schemeClr val="tx1"/>
          </a:solidFill>
          <a:latin typeface="+mn-lt"/>
          <a:ea typeface="+mn-ea"/>
          <a:cs typeface="+mn-cs"/>
        </a:defRPr>
      </a:lvl3pPr>
      <a:lvl4pPr marL="1826656" algn="l" defTabSz="1217772" rtl="0" eaLnBrk="1" latinLnBrk="0" hangingPunct="1">
        <a:defRPr sz="2400" kern="1200">
          <a:solidFill>
            <a:schemeClr val="tx1"/>
          </a:solidFill>
          <a:latin typeface="+mn-lt"/>
          <a:ea typeface="+mn-ea"/>
          <a:cs typeface="+mn-cs"/>
        </a:defRPr>
      </a:lvl4pPr>
      <a:lvl5pPr marL="2435542" algn="l" defTabSz="1217772" rtl="0" eaLnBrk="1" latinLnBrk="0" hangingPunct="1">
        <a:defRPr sz="2400" kern="1200">
          <a:solidFill>
            <a:schemeClr val="tx1"/>
          </a:solidFill>
          <a:latin typeface="+mn-lt"/>
          <a:ea typeface="+mn-ea"/>
          <a:cs typeface="+mn-cs"/>
        </a:defRPr>
      </a:lvl5pPr>
      <a:lvl6pPr marL="3044421" algn="l" defTabSz="1217772" rtl="0" eaLnBrk="1" latinLnBrk="0" hangingPunct="1">
        <a:defRPr sz="2400" kern="1200">
          <a:solidFill>
            <a:schemeClr val="tx1"/>
          </a:solidFill>
          <a:latin typeface="+mn-lt"/>
          <a:ea typeface="+mn-ea"/>
          <a:cs typeface="+mn-cs"/>
        </a:defRPr>
      </a:lvl6pPr>
      <a:lvl7pPr marL="3653299" algn="l" defTabSz="1217772" rtl="0" eaLnBrk="1" latinLnBrk="0" hangingPunct="1">
        <a:defRPr sz="2400" kern="1200">
          <a:solidFill>
            <a:schemeClr val="tx1"/>
          </a:solidFill>
          <a:latin typeface="+mn-lt"/>
          <a:ea typeface="+mn-ea"/>
          <a:cs typeface="+mn-cs"/>
        </a:defRPr>
      </a:lvl7pPr>
      <a:lvl8pPr marL="4262187" algn="l" defTabSz="1217772" rtl="0" eaLnBrk="1" latinLnBrk="0" hangingPunct="1">
        <a:defRPr sz="2400" kern="1200">
          <a:solidFill>
            <a:schemeClr val="tx1"/>
          </a:solidFill>
          <a:latin typeface="+mn-lt"/>
          <a:ea typeface="+mn-ea"/>
          <a:cs typeface="+mn-cs"/>
        </a:defRPr>
      </a:lvl8pPr>
      <a:lvl9pPr marL="4871076" algn="l" defTabSz="1217772" rtl="0" eaLnBrk="1" latinLnBrk="0" hangingPunct="1">
        <a:defRPr sz="2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Picture 24" descr="TriNet_logo"/>
          <p:cNvPicPr>
            <a:picLocks noChangeAspect="1" noChangeArrowheads="1"/>
          </p:cNvPicPr>
          <p:nvPr/>
        </p:nvPicPr>
        <p:blipFill>
          <a:blip r:embed="rId7" cstate="print"/>
          <a:stretch>
            <a:fillRect/>
          </a:stretch>
        </p:blipFill>
        <p:spPr bwMode="auto">
          <a:xfrm>
            <a:off x="16" y="7515357"/>
            <a:ext cx="711902" cy="349210"/>
          </a:xfrm>
          <a:prstGeom prst="rect">
            <a:avLst/>
          </a:prstGeom>
          <a:noFill/>
          <a:ln w="9525">
            <a:noFill/>
            <a:miter lim="800000"/>
            <a:headEnd/>
            <a:tailEnd/>
          </a:ln>
        </p:spPr>
      </p:pic>
      <p:sp>
        <p:nvSpPr>
          <p:cNvPr id="9" name="Rectangle 8"/>
          <p:cNvSpPr>
            <a:spLocks noChangeArrowheads="1"/>
          </p:cNvSpPr>
          <p:nvPr/>
        </p:nvSpPr>
        <p:spPr bwMode="auto">
          <a:xfrm>
            <a:off x="4" y="6"/>
            <a:ext cx="14265275" cy="1130518"/>
          </a:xfrm>
          <a:prstGeom prst="rect">
            <a:avLst/>
          </a:prstGeom>
          <a:solidFill>
            <a:srgbClr val="0073CF"/>
          </a:solidFill>
          <a:ln w="0" algn="ctr">
            <a:noFill/>
            <a:miter lim="800000"/>
            <a:headEnd/>
            <a:tailEnd/>
          </a:ln>
          <a:effectLst>
            <a:outerShdw dist="20000" dir="5400000" rotWithShape="0">
              <a:srgbClr val="000000">
                <a:alpha val="37999"/>
              </a:srgbClr>
            </a:outerShdw>
          </a:effectLst>
        </p:spPr>
        <p:txBody>
          <a:bodyPr lIns="121870" tIns="60934" rIns="121870" bIns="60934" anchor="t" anchorCtr="0"/>
          <a:lstStyle/>
          <a:p>
            <a:pPr algn="ctr">
              <a:defRPr/>
            </a:pPr>
            <a:endParaRPr lang="en-US" sz="2700" dirty="0">
              <a:solidFill>
                <a:schemeClr val="tx1"/>
              </a:solidFill>
              <a:latin typeface="Calibri" panose="020F0502020204030204" pitchFamily="34" charset="0"/>
              <a:ea typeface="+mn-ea"/>
            </a:endParaRPr>
          </a:p>
        </p:txBody>
      </p:sp>
      <p:sp>
        <p:nvSpPr>
          <p:cNvPr id="10" name="Title Placeholder 1"/>
          <p:cNvSpPr>
            <a:spLocks noGrp="1"/>
          </p:cNvSpPr>
          <p:nvPr>
            <p:ph type="title"/>
          </p:nvPr>
        </p:nvSpPr>
        <p:spPr>
          <a:xfrm>
            <a:off x="119233" y="15"/>
            <a:ext cx="13615026" cy="1114135"/>
          </a:xfrm>
          <a:prstGeom prst="rect">
            <a:avLst/>
          </a:prstGeom>
        </p:spPr>
        <p:txBody>
          <a:bodyPr vert="horz" lIns="121870" tIns="60934" rIns="121870" bIns="60934" rtlCol="0" anchor="t" anchorCtr="0">
            <a:normAutofit/>
          </a:bodyPr>
          <a:lstStyle/>
          <a:p>
            <a:r>
              <a:rPr lang="en-US" smtClean="0"/>
              <a:t>Click to edit Master title style</a:t>
            </a:r>
            <a:endParaRPr lang="en-US" dirty="0"/>
          </a:p>
        </p:txBody>
      </p:sp>
      <p:sp>
        <p:nvSpPr>
          <p:cNvPr id="13" name="Rectangle 8"/>
          <p:cNvSpPr>
            <a:spLocks noChangeArrowheads="1"/>
          </p:cNvSpPr>
          <p:nvPr/>
        </p:nvSpPr>
        <p:spPr bwMode="auto">
          <a:xfrm>
            <a:off x="12165282" y="7623030"/>
            <a:ext cx="1426526" cy="169277"/>
          </a:xfrm>
          <a:prstGeom prst="rect">
            <a:avLst/>
          </a:prstGeom>
          <a:noFill/>
          <a:ln w="9525">
            <a:noFill/>
            <a:miter lim="800000"/>
            <a:headEnd/>
            <a:tailEnd/>
          </a:ln>
        </p:spPr>
        <p:txBody>
          <a:bodyPr wrap="square" lIns="0" tIns="0" rIns="0" bIns="0">
            <a:spAutoFit/>
          </a:bodyPr>
          <a:lstStyle/>
          <a:p>
            <a:pPr algn="r">
              <a:defRPr/>
            </a:pPr>
            <a:fld id="{4C5AE4F2-5327-4A20-A098-05259C474508}" type="datetime1">
              <a:rPr lang="en-US" sz="1100" b="0" smtClean="0">
                <a:solidFill>
                  <a:srgbClr val="A6A6A6"/>
                </a:solidFill>
                <a:latin typeface="Calibri" panose="020F0502020204030204" pitchFamily="34" charset="0"/>
                <a:ea typeface="ＭＳ Ｐゴシック" pitchFamily="34" charset="-128"/>
              </a:rPr>
              <a:pPr algn="r">
                <a:defRPr/>
              </a:pPr>
              <a:t>10/16/2020</a:t>
            </a:fld>
            <a:endParaRPr lang="en-US" sz="1100" b="0" dirty="0">
              <a:solidFill>
                <a:srgbClr val="A6A6A6"/>
              </a:solidFill>
              <a:latin typeface="Calibri" panose="020F0502020204030204" pitchFamily="34" charset="0"/>
              <a:ea typeface="ＭＳ Ｐゴシック" pitchFamily="34" charset="-128"/>
            </a:endParaRPr>
          </a:p>
        </p:txBody>
      </p:sp>
      <p:sp>
        <p:nvSpPr>
          <p:cNvPr id="17" name="Rectangle 9"/>
          <p:cNvSpPr>
            <a:spLocks noChangeArrowheads="1"/>
          </p:cNvSpPr>
          <p:nvPr/>
        </p:nvSpPr>
        <p:spPr bwMode="auto">
          <a:xfrm>
            <a:off x="20" y="1130521"/>
            <a:ext cx="14265272" cy="68951"/>
          </a:xfrm>
          <a:prstGeom prst="rect">
            <a:avLst/>
          </a:prstGeom>
          <a:solidFill>
            <a:srgbClr val="E37222"/>
          </a:solidFill>
          <a:ln w="9525">
            <a:noFill/>
            <a:miter lim="800000"/>
            <a:headEnd/>
            <a:tailEnd/>
          </a:ln>
          <a:effectLst/>
        </p:spPr>
        <p:txBody>
          <a:bodyPr wrap="none" lIns="121870" tIns="60934" rIns="121870" bIns="60934" anchor="ctr"/>
          <a:lstStyle/>
          <a:p>
            <a:endParaRPr lang="en-US" dirty="0"/>
          </a:p>
        </p:txBody>
      </p:sp>
      <p:sp>
        <p:nvSpPr>
          <p:cNvPr id="18" name="Text Placeholder 2"/>
          <p:cNvSpPr>
            <a:spLocks noGrp="1"/>
          </p:cNvSpPr>
          <p:nvPr>
            <p:ph type="body" idx="1"/>
          </p:nvPr>
        </p:nvSpPr>
        <p:spPr>
          <a:xfrm>
            <a:off x="580906" y="1484284"/>
            <a:ext cx="12838749" cy="5190191"/>
          </a:xfrm>
          <a:prstGeom prst="rect">
            <a:avLst/>
          </a:prstGeom>
        </p:spPr>
        <p:txBody>
          <a:bodyPr vert="horz" lIns="121870" tIns="60934" rIns="121870" bIns="60934"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Rectangle 8"/>
          <p:cNvSpPr>
            <a:spLocks noChangeArrowheads="1"/>
          </p:cNvSpPr>
          <p:nvPr/>
        </p:nvSpPr>
        <p:spPr bwMode="auto">
          <a:xfrm>
            <a:off x="805748" y="7599088"/>
            <a:ext cx="9950305" cy="169277"/>
          </a:xfrm>
          <a:prstGeom prst="rect">
            <a:avLst/>
          </a:prstGeom>
          <a:noFill/>
          <a:ln w="9525">
            <a:noFill/>
            <a:miter lim="800000"/>
            <a:headEnd/>
            <a:tailEnd/>
          </a:ln>
        </p:spPr>
        <p:txBody>
          <a:bodyPr wrap="square" lIns="0" tIns="0" rIns="0" bIns="0">
            <a:spAutoFit/>
          </a:bodyPr>
          <a:lstStyle/>
          <a:p>
            <a:pPr algn="l">
              <a:defRPr/>
            </a:pPr>
            <a:r>
              <a:rPr lang="en-US" sz="1100" b="0" dirty="0">
                <a:solidFill>
                  <a:srgbClr val="A6A6A6"/>
                </a:solidFill>
                <a:latin typeface="Calibri" panose="020F0502020204030204" pitchFamily="34" charset="0"/>
                <a:ea typeface="ＭＳ Ｐゴシック" pitchFamily="34" charset="-128"/>
              </a:rPr>
              <a:t>© 2016-2018 </a:t>
            </a:r>
            <a:r>
              <a:rPr lang="en-US" sz="1100" b="0" dirty="0" err="1">
                <a:solidFill>
                  <a:srgbClr val="A6A6A6"/>
                </a:solidFill>
                <a:latin typeface="Calibri" panose="020F0502020204030204" pitchFamily="34" charset="0"/>
                <a:ea typeface="ＭＳ Ｐゴシック" pitchFamily="34" charset="-128"/>
              </a:rPr>
              <a:t>TriNet</a:t>
            </a:r>
            <a:r>
              <a:rPr lang="en-US" sz="1100" b="0" dirty="0">
                <a:solidFill>
                  <a:srgbClr val="A6A6A6"/>
                </a:solidFill>
                <a:latin typeface="Calibri" panose="020F0502020204030204" pitchFamily="34" charset="0"/>
                <a:ea typeface="ＭＳ Ｐゴシック" pitchFamily="34" charset="-128"/>
              </a:rPr>
              <a:t> Group, Inc.  All rights reserved. Reproduction or distribution in whole or part without express written permission is prohibited.</a:t>
            </a:r>
          </a:p>
        </p:txBody>
      </p:sp>
      <p:pic>
        <p:nvPicPr>
          <p:cNvPr id="12" name="Picture 11" descr="\\Slnas3\nas\lib-SL\Marketing\_WRITE-SHARED\Marketing_Communications\Internet_Marketing\2012\05_graphics\1_Logos_Links\TriBands\Wingspan_orizental_orange.ep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 y="7307925"/>
            <a:ext cx="14265275" cy="223292"/>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5"/>
          <p:cNvSpPr txBox="1">
            <a:spLocks/>
          </p:cNvSpPr>
          <p:nvPr/>
        </p:nvSpPr>
        <p:spPr>
          <a:xfrm>
            <a:off x="13750144" y="7230415"/>
            <a:ext cx="475509" cy="349210"/>
          </a:xfrm>
          <a:prstGeom prst="rect">
            <a:avLst/>
          </a:prstGeom>
          <a:solidFill>
            <a:schemeClr val="accent2"/>
          </a:solidFill>
        </p:spPr>
        <p:txBody>
          <a:bodyPr wrap="none" lIns="121870" tIns="60934" rIns="121870" bIns="60934"/>
          <a:lstStyle/>
          <a:p>
            <a:pPr marL="0" marR="0" lvl="0" indent="0" algn="ctr" defTabSz="1218664" rtl="0" eaLnBrk="1" fontAlgn="auto" latinLnBrk="0" hangingPunct="1">
              <a:lnSpc>
                <a:spcPct val="100000"/>
              </a:lnSpc>
              <a:spcBef>
                <a:spcPts val="0"/>
              </a:spcBef>
              <a:spcAft>
                <a:spcPts val="0"/>
              </a:spcAft>
              <a:buClrTx/>
              <a:buSzTx/>
              <a:buFontTx/>
              <a:buNone/>
              <a:tabLst/>
              <a:defRPr/>
            </a:pPr>
            <a:fld id="{53025DEB-E946-4921-9312-0A2D9D33E695}" type="slidenum">
              <a:rPr kumimoji="0" lang="en-US" sz="1200" b="1" i="0" u="none" strike="noStrike" kern="1200" cap="none" spc="0" normalizeH="0" baseline="0" noProof="0" smtClean="0">
                <a:ln>
                  <a:noFill/>
                </a:ln>
                <a:solidFill>
                  <a:schemeClr val="bg1"/>
                </a:solidFill>
                <a:effectLst/>
                <a:uLnTx/>
                <a:uFillTx/>
                <a:latin typeface="Calibri" panose="020F0502020204030204" pitchFamily="34" charset="0"/>
                <a:ea typeface="+mn-ea"/>
                <a:cs typeface="+mn-cs"/>
              </a:rPr>
              <a:pPr marL="0" marR="0" lvl="0" indent="0" algn="ctr" defTabSz="1218664"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chemeClr val="bg1"/>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99049011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1218664" rtl="0" eaLnBrk="1" latinLnBrk="0" hangingPunct="1">
        <a:spcBef>
          <a:spcPct val="0"/>
        </a:spcBef>
        <a:buNone/>
        <a:defRPr sz="3700" b="0" kern="1200">
          <a:solidFill>
            <a:schemeClr val="bg1"/>
          </a:solidFill>
          <a:latin typeface="Calibri" panose="020F0502020204030204" pitchFamily="34" charset="0"/>
          <a:ea typeface="+mj-ea"/>
          <a:cs typeface="+mj-cs"/>
        </a:defRPr>
      </a:lvl1pPr>
    </p:titleStyle>
    <p:bodyStyle>
      <a:lvl1pPr marL="456991" indent="-456991" algn="l" defTabSz="1218664" rtl="0" eaLnBrk="1" latinLnBrk="0" hangingPunct="1">
        <a:spcBef>
          <a:spcPct val="20000"/>
        </a:spcBef>
        <a:buFont typeface="Arial" pitchFamily="34" charset="0"/>
        <a:buNone/>
        <a:defRPr sz="2900" b="0" kern="1200">
          <a:solidFill>
            <a:schemeClr val="tx1">
              <a:lumMod val="65000"/>
              <a:lumOff val="35000"/>
            </a:schemeClr>
          </a:solidFill>
          <a:latin typeface="Calibri" panose="020F0502020204030204" pitchFamily="34" charset="0"/>
          <a:ea typeface="+mn-ea"/>
          <a:cs typeface="+mn-cs"/>
        </a:defRPr>
      </a:lvl1pPr>
      <a:lvl2pPr marL="609323" indent="-298315" algn="l" defTabSz="1218664" rtl="0" eaLnBrk="1" latinLnBrk="0" hangingPunct="1">
        <a:spcBef>
          <a:spcPct val="20000"/>
        </a:spcBef>
        <a:buClr>
          <a:srgbClr val="DE6032"/>
        </a:buClr>
        <a:buFont typeface="Arial" pitchFamily="34" charset="0"/>
        <a:buChar char="•"/>
        <a:defRPr sz="2700" kern="1200">
          <a:solidFill>
            <a:schemeClr val="tx1">
              <a:lumMod val="65000"/>
              <a:lumOff val="35000"/>
            </a:schemeClr>
          </a:solidFill>
          <a:latin typeface="Calibri" panose="020F0502020204030204" pitchFamily="34" charset="0"/>
          <a:ea typeface="+mn-ea"/>
          <a:cs typeface="+mn-cs"/>
        </a:defRPr>
      </a:lvl2pPr>
      <a:lvl3pPr marL="1218664" indent="-311011" algn="l" defTabSz="1218664" rtl="0" eaLnBrk="1" latinLnBrk="0" hangingPunct="1">
        <a:spcBef>
          <a:spcPct val="20000"/>
        </a:spcBef>
        <a:buClr>
          <a:srgbClr val="0073CF"/>
        </a:buClr>
        <a:buSzPct val="80000"/>
        <a:buFont typeface="Wingdings" panose="05000000000000000000" pitchFamily="2" charset="2"/>
        <a:buChar char="§"/>
        <a:defRPr sz="2400" kern="1200">
          <a:solidFill>
            <a:schemeClr val="tx1">
              <a:lumMod val="65000"/>
              <a:lumOff val="35000"/>
            </a:schemeClr>
          </a:solidFill>
          <a:latin typeface="Calibri" panose="020F0502020204030204" pitchFamily="34" charset="0"/>
          <a:ea typeface="+mn-ea"/>
          <a:cs typeface="+mn-cs"/>
        </a:defRPr>
      </a:lvl3pPr>
      <a:lvl4pPr marL="2132655" indent="-304660" algn="l" defTabSz="1218664" rtl="0" eaLnBrk="1" latinLnBrk="0" hangingPunct="1">
        <a:spcBef>
          <a:spcPct val="20000"/>
        </a:spcBef>
        <a:buClr>
          <a:srgbClr val="0073CF"/>
        </a:buClr>
        <a:buFont typeface="Arial" pitchFamily="34" charset="0"/>
        <a:buChar char="–"/>
        <a:defRPr sz="2100" kern="1200">
          <a:solidFill>
            <a:schemeClr val="tx1">
              <a:lumMod val="65000"/>
              <a:lumOff val="35000"/>
            </a:schemeClr>
          </a:solidFill>
          <a:latin typeface="Calibri" panose="020F0502020204030204" pitchFamily="34" charset="0"/>
          <a:ea typeface="+mn-ea"/>
          <a:cs typeface="+mn-cs"/>
        </a:defRPr>
      </a:lvl4pPr>
      <a:lvl5pPr marL="2741990" indent="-304660" algn="l" defTabSz="1218664"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1315" indent="-304660" algn="l" defTabSz="1218664"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0650" indent="-304660" algn="l" defTabSz="1218664"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9980" indent="-304660" algn="l" defTabSz="1218664"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9309" indent="-304660" algn="l" defTabSz="1218664"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664" rtl="0" eaLnBrk="1" latinLnBrk="0" hangingPunct="1">
        <a:defRPr sz="2400" kern="1200">
          <a:solidFill>
            <a:schemeClr val="tx1"/>
          </a:solidFill>
          <a:latin typeface="+mn-lt"/>
          <a:ea typeface="+mn-ea"/>
          <a:cs typeface="+mn-cs"/>
        </a:defRPr>
      </a:lvl1pPr>
      <a:lvl2pPr marL="609323" algn="l" defTabSz="1218664" rtl="0" eaLnBrk="1" latinLnBrk="0" hangingPunct="1">
        <a:defRPr sz="2400" kern="1200">
          <a:solidFill>
            <a:schemeClr val="tx1"/>
          </a:solidFill>
          <a:latin typeface="+mn-lt"/>
          <a:ea typeface="+mn-ea"/>
          <a:cs typeface="+mn-cs"/>
        </a:defRPr>
      </a:lvl2pPr>
      <a:lvl3pPr marL="1218664" algn="l" defTabSz="1218664" rtl="0" eaLnBrk="1" latinLnBrk="0" hangingPunct="1">
        <a:defRPr sz="2400" kern="1200">
          <a:solidFill>
            <a:schemeClr val="tx1"/>
          </a:solidFill>
          <a:latin typeface="+mn-lt"/>
          <a:ea typeface="+mn-ea"/>
          <a:cs typeface="+mn-cs"/>
        </a:defRPr>
      </a:lvl3pPr>
      <a:lvl4pPr marL="1827994" algn="l" defTabSz="1218664" rtl="0" eaLnBrk="1" latinLnBrk="0" hangingPunct="1">
        <a:defRPr sz="2400" kern="1200">
          <a:solidFill>
            <a:schemeClr val="tx1"/>
          </a:solidFill>
          <a:latin typeface="+mn-lt"/>
          <a:ea typeface="+mn-ea"/>
          <a:cs typeface="+mn-cs"/>
        </a:defRPr>
      </a:lvl4pPr>
      <a:lvl5pPr marL="2437330" algn="l" defTabSz="1218664" rtl="0" eaLnBrk="1" latinLnBrk="0" hangingPunct="1">
        <a:defRPr sz="2400" kern="1200">
          <a:solidFill>
            <a:schemeClr val="tx1"/>
          </a:solidFill>
          <a:latin typeface="+mn-lt"/>
          <a:ea typeface="+mn-ea"/>
          <a:cs typeface="+mn-cs"/>
        </a:defRPr>
      </a:lvl5pPr>
      <a:lvl6pPr marL="3046653" algn="l" defTabSz="1218664" rtl="0" eaLnBrk="1" latinLnBrk="0" hangingPunct="1">
        <a:defRPr sz="2400" kern="1200">
          <a:solidFill>
            <a:schemeClr val="tx1"/>
          </a:solidFill>
          <a:latin typeface="+mn-lt"/>
          <a:ea typeface="+mn-ea"/>
          <a:cs typeface="+mn-cs"/>
        </a:defRPr>
      </a:lvl6pPr>
      <a:lvl7pPr marL="3655975" algn="l" defTabSz="1218664" rtl="0" eaLnBrk="1" latinLnBrk="0" hangingPunct="1">
        <a:defRPr sz="2400" kern="1200">
          <a:solidFill>
            <a:schemeClr val="tx1"/>
          </a:solidFill>
          <a:latin typeface="+mn-lt"/>
          <a:ea typeface="+mn-ea"/>
          <a:cs typeface="+mn-cs"/>
        </a:defRPr>
      </a:lvl7pPr>
      <a:lvl8pPr marL="4265312" algn="l" defTabSz="1218664" rtl="0" eaLnBrk="1" latinLnBrk="0" hangingPunct="1">
        <a:defRPr sz="2400" kern="1200">
          <a:solidFill>
            <a:schemeClr val="tx1"/>
          </a:solidFill>
          <a:latin typeface="+mn-lt"/>
          <a:ea typeface="+mn-ea"/>
          <a:cs typeface="+mn-cs"/>
        </a:defRPr>
      </a:lvl8pPr>
      <a:lvl9pPr marL="4874641" algn="l" defTabSz="1218664" rtl="0" eaLnBrk="1" latinLnBrk="0" hangingPunct="1">
        <a:defRPr sz="2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Picture 24" descr="TriNet_logo"/>
          <p:cNvPicPr>
            <a:picLocks noChangeAspect="1" noChangeArrowheads="1"/>
          </p:cNvPicPr>
          <p:nvPr/>
        </p:nvPicPr>
        <p:blipFill>
          <a:blip r:embed="rId7" cstate="print"/>
          <a:stretch>
            <a:fillRect/>
          </a:stretch>
        </p:blipFill>
        <p:spPr bwMode="auto">
          <a:xfrm>
            <a:off x="37" y="7515289"/>
            <a:ext cx="711899" cy="349210"/>
          </a:xfrm>
          <a:prstGeom prst="rect">
            <a:avLst/>
          </a:prstGeom>
          <a:noFill/>
          <a:ln w="9525">
            <a:noFill/>
            <a:miter lim="800000"/>
            <a:headEnd/>
            <a:tailEnd/>
          </a:ln>
        </p:spPr>
      </p:pic>
      <p:sp>
        <p:nvSpPr>
          <p:cNvPr id="9" name="Rectangle 8"/>
          <p:cNvSpPr>
            <a:spLocks noChangeArrowheads="1"/>
          </p:cNvSpPr>
          <p:nvPr/>
        </p:nvSpPr>
        <p:spPr bwMode="auto">
          <a:xfrm>
            <a:off x="4" y="6"/>
            <a:ext cx="14265275" cy="1130518"/>
          </a:xfrm>
          <a:prstGeom prst="rect">
            <a:avLst/>
          </a:prstGeom>
          <a:solidFill>
            <a:srgbClr val="0073CF"/>
          </a:solidFill>
          <a:ln w="0" algn="ctr">
            <a:noFill/>
            <a:miter lim="800000"/>
            <a:headEnd/>
            <a:tailEnd/>
          </a:ln>
          <a:effectLst>
            <a:outerShdw dist="20000" dir="5400000" rotWithShape="0">
              <a:srgbClr val="000000">
                <a:alpha val="37999"/>
              </a:srgbClr>
            </a:outerShdw>
          </a:effectLst>
        </p:spPr>
        <p:txBody>
          <a:bodyPr lIns="121885" tIns="60942" rIns="121885" bIns="60942" anchor="t" anchorCtr="0"/>
          <a:lstStyle/>
          <a:p>
            <a:pPr algn="ctr">
              <a:defRPr/>
            </a:pPr>
            <a:endParaRPr lang="en-US" sz="2700" dirty="0">
              <a:solidFill>
                <a:schemeClr val="tx1"/>
              </a:solidFill>
              <a:latin typeface="Calibri" panose="020F0502020204030204" pitchFamily="34" charset="0"/>
              <a:ea typeface="+mn-ea"/>
            </a:endParaRPr>
          </a:p>
        </p:txBody>
      </p:sp>
      <p:sp>
        <p:nvSpPr>
          <p:cNvPr id="10" name="Title Placeholder 1"/>
          <p:cNvSpPr>
            <a:spLocks noGrp="1"/>
          </p:cNvSpPr>
          <p:nvPr>
            <p:ph type="title"/>
          </p:nvPr>
        </p:nvSpPr>
        <p:spPr>
          <a:xfrm>
            <a:off x="118911" y="12"/>
            <a:ext cx="13615026" cy="1114133"/>
          </a:xfrm>
          <a:prstGeom prst="rect">
            <a:avLst/>
          </a:prstGeom>
        </p:spPr>
        <p:txBody>
          <a:bodyPr vert="horz" lIns="121885" tIns="60942" rIns="121885" bIns="60942" rtlCol="0" anchor="t" anchorCtr="0">
            <a:normAutofit/>
          </a:bodyPr>
          <a:lstStyle/>
          <a:p>
            <a:r>
              <a:rPr lang="en-US" smtClean="0"/>
              <a:t>Click to edit Master title style</a:t>
            </a:r>
            <a:endParaRPr lang="en-US" dirty="0"/>
          </a:p>
        </p:txBody>
      </p:sp>
      <p:sp>
        <p:nvSpPr>
          <p:cNvPr id="13" name="Rectangle 8"/>
          <p:cNvSpPr>
            <a:spLocks noChangeArrowheads="1"/>
          </p:cNvSpPr>
          <p:nvPr/>
        </p:nvSpPr>
        <p:spPr bwMode="auto">
          <a:xfrm>
            <a:off x="12165113" y="7622735"/>
            <a:ext cx="1426529" cy="169277"/>
          </a:xfrm>
          <a:prstGeom prst="rect">
            <a:avLst/>
          </a:prstGeom>
          <a:noFill/>
          <a:ln w="9525">
            <a:noFill/>
            <a:miter lim="800000"/>
            <a:headEnd/>
            <a:tailEnd/>
          </a:ln>
        </p:spPr>
        <p:txBody>
          <a:bodyPr wrap="square" lIns="0" tIns="0" rIns="0" bIns="0">
            <a:spAutoFit/>
          </a:bodyPr>
          <a:lstStyle/>
          <a:p>
            <a:pPr algn="r">
              <a:defRPr/>
            </a:pPr>
            <a:fld id="{4C5AE4F2-5327-4A20-A098-05259C474508}" type="datetime1">
              <a:rPr lang="en-US" sz="1100" b="0" smtClean="0">
                <a:solidFill>
                  <a:srgbClr val="A6A6A6"/>
                </a:solidFill>
                <a:latin typeface="Calibri" panose="020F0502020204030204" pitchFamily="34" charset="0"/>
                <a:ea typeface="ＭＳ Ｐゴシック" pitchFamily="34" charset="-128"/>
              </a:rPr>
              <a:pPr algn="r">
                <a:defRPr/>
              </a:pPr>
              <a:t>10/16/2020</a:t>
            </a:fld>
            <a:endParaRPr lang="en-US" sz="1100" b="0" dirty="0">
              <a:solidFill>
                <a:srgbClr val="A6A6A6"/>
              </a:solidFill>
              <a:latin typeface="Calibri" panose="020F0502020204030204" pitchFamily="34" charset="0"/>
              <a:ea typeface="ＭＳ Ｐゴシック" pitchFamily="34" charset="-128"/>
            </a:endParaRPr>
          </a:p>
        </p:txBody>
      </p:sp>
      <p:sp>
        <p:nvSpPr>
          <p:cNvPr id="17" name="Rectangle 9"/>
          <p:cNvSpPr>
            <a:spLocks noChangeArrowheads="1"/>
          </p:cNvSpPr>
          <p:nvPr/>
        </p:nvSpPr>
        <p:spPr bwMode="auto">
          <a:xfrm>
            <a:off x="37" y="1130521"/>
            <a:ext cx="14265274" cy="68951"/>
          </a:xfrm>
          <a:prstGeom prst="rect">
            <a:avLst/>
          </a:prstGeom>
          <a:solidFill>
            <a:srgbClr val="E37222"/>
          </a:solidFill>
          <a:ln w="9525">
            <a:noFill/>
            <a:miter lim="800000"/>
            <a:headEnd/>
            <a:tailEnd/>
          </a:ln>
          <a:effectLst/>
        </p:spPr>
        <p:txBody>
          <a:bodyPr wrap="none" lIns="121885" tIns="60942" rIns="121885" bIns="60942" anchor="ctr"/>
          <a:lstStyle/>
          <a:p>
            <a:endParaRPr lang="en-US" dirty="0"/>
          </a:p>
        </p:txBody>
      </p:sp>
      <p:sp>
        <p:nvSpPr>
          <p:cNvPr id="18" name="Text Placeholder 2"/>
          <p:cNvSpPr>
            <a:spLocks noGrp="1"/>
          </p:cNvSpPr>
          <p:nvPr>
            <p:ph type="body" idx="1"/>
          </p:nvPr>
        </p:nvSpPr>
        <p:spPr>
          <a:xfrm>
            <a:off x="580561" y="1484284"/>
            <a:ext cx="12838749" cy="5190191"/>
          </a:xfrm>
          <a:prstGeom prst="rect">
            <a:avLst/>
          </a:prstGeom>
        </p:spPr>
        <p:txBody>
          <a:bodyPr vert="horz" lIns="121885" tIns="60942" rIns="121885" bIns="6094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Rectangle 8"/>
          <p:cNvSpPr>
            <a:spLocks noChangeArrowheads="1"/>
          </p:cNvSpPr>
          <p:nvPr/>
        </p:nvSpPr>
        <p:spPr bwMode="auto">
          <a:xfrm>
            <a:off x="805735" y="7598822"/>
            <a:ext cx="9950305" cy="169277"/>
          </a:xfrm>
          <a:prstGeom prst="rect">
            <a:avLst/>
          </a:prstGeom>
          <a:noFill/>
          <a:ln w="9525">
            <a:noFill/>
            <a:miter lim="800000"/>
            <a:headEnd/>
            <a:tailEnd/>
          </a:ln>
        </p:spPr>
        <p:txBody>
          <a:bodyPr wrap="square" lIns="0" tIns="0" rIns="0" bIns="0">
            <a:spAutoFit/>
          </a:bodyPr>
          <a:lstStyle/>
          <a:p>
            <a:pPr algn="l">
              <a:defRPr/>
            </a:pPr>
            <a:r>
              <a:rPr lang="en-US" sz="1100" b="0" dirty="0">
                <a:solidFill>
                  <a:srgbClr val="A6A6A6"/>
                </a:solidFill>
                <a:latin typeface="Calibri" panose="020F0502020204030204" pitchFamily="34" charset="0"/>
                <a:ea typeface="ＭＳ Ｐゴシック" pitchFamily="34" charset="-128"/>
              </a:rPr>
              <a:t>© 2016-2018 </a:t>
            </a:r>
            <a:r>
              <a:rPr lang="en-US" sz="1100" b="0" dirty="0" err="1">
                <a:solidFill>
                  <a:srgbClr val="A6A6A6"/>
                </a:solidFill>
                <a:latin typeface="Calibri" panose="020F0502020204030204" pitchFamily="34" charset="0"/>
                <a:ea typeface="ＭＳ Ｐゴシック" pitchFamily="34" charset="-128"/>
              </a:rPr>
              <a:t>TriNet</a:t>
            </a:r>
            <a:r>
              <a:rPr lang="en-US" sz="1100" b="0" dirty="0">
                <a:solidFill>
                  <a:srgbClr val="A6A6A6"/>
                </a:solidFill>
                <a:latin typeface="Calibri" panose="020F0502020204030204" pitchFamily="34" charset="0"/>
                <a:ea typeface="ＭＳ Ｐゴシック" pitchFamily="34" charset="-128"/>
              </a:rPr>
              <a:t> Group, Inc.  All rights reserved. Reproduction or distribution in whole or part without express written permission is prohibited.</a:t>
            </a:r>
          </a:p>
        </p:txBody>
      </p:sp>
      <p:pic>
        <p:nvPicPr>
          <p:cNvPr id="12" name="Picture 11" descr="\\Slnas3\nas\lib-SL\Marketing\_WRITE-SHARED\Marketing_Communications\Internet_Marketing\2012\05_graphics\1_Logos_Links\TriBands\Wingspan_orizental_orange.ep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 y="7307925"/>
            <a:ext cx="14265275" cy="223292"/>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5"/>
          <p:cNvSpPr txBox="1">
            <a:spLocks/>
          </p:cNvSpPr>
          <p:nvPr/>
        </p:nvSpPr>
        <p:spPr>
          <a:xfrm>
            <a:off x="13750143" y="7230342"/>
            <a:ext cx="475509" cy="349210"/>
          </a:xfrm>
          <a:prstGeom prst="rect">
            <a:avLst/>
          </a:prstGeom>
          <a:solidFill>
            <a:schemeClr val="accent2"/>
          </a:solidFill>
        </p:spPr>
        <p:txBody>
          <a:bodyPr wrap="none" lIns="121885" tIns="60942" rIns="121885" bIns="60942"/>
          <a:lstStyle/>
          <a:p>
            <a:pPr marL="0" marR="0" lvl="0" indent="0" algn="ctr" defTabSz="1217712" rtl="0" eaLnBrk="1" fontAlgn="auto" latinLnBrk="0" hangingPunct="1">
              <a:lnSpc>
                <a:spcPct val="100000"/>
              </a:lnSpc>
              <a:spcBef>
                <a:spcPts val="0"/>
              </a:spcBef>
              <a:spcAft>
                <a:spcPts val="0"/>
              </a:spcAft>
              <a:buClrTx/>
              <a:buSzTx/>
              <a:buFontTx/>
              <a:buNone/>
              <a:tabLst/>
              <a:defRPr/>
            </a:pPr>
            <a:fld id="{53025DEB-E946-4921-9312-0A2D9D33E695}" type="slidenum">
              <a:rPr kumimoji="0" lang="en-US" sz="1200" b="1" i="0" u="none" strike="noStrike" kern="1200" cap="none" spc="0" normalizeH="0" baseline="0" noProof="0" smtClean="0">
                <a:ln>
                  <a:noFill/>
                </a:ln>
                <a:solidFill>
                  <a:schemeClr val="bg1"/>
                </a:solidFill>
                <a:effectLst/>
                <a:uLnTx/>
                <a:uFillTx/>
                <a:latin typeface="Calibri" panose="020F0502020204030204" pitchFamily="34" charset="0"/>
                <a:ea typeface="+mn-ea"/>
                <a:cs typeface="+mn-cs"/>
              </a:rPr>
              <a:pPr marL="0" marR="0" lvl="0" indent="0" algn="ctr" defTabSz="1217712"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chemeClr val="bg1"/>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459882039"/>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1217712" rtl="0" eaLnBrk="1" latinLnBrk="0" hangingPunct="1">
        <a:spcBef>
          <a:spcPct val="0"/>
        </a:spcBef>
        <a:buNone/>
        <a:defRPr sz="3700" b="0" kern="1200">
          <a:solidFill>
            <a:schemeClr val="bg1"/>
          </a:solidFill>
          <a:latin typeface="Calibri" panose="020F0502020204030204" pitchFamily="34" charset="0"/>
          <a:ea typeface="+mj-ea"/>
          <a:cs typeface="+mj-cs"/>
        </a:defRPr>
      </a:lvl1pPr>
    </p:titleStyle>
    <p:bodyStyle>
      <a:lvl1pPr marL="456635" indent="-456635" algn="l" defTabSz="1217712" rtl="0" eaLnBrk="1" latinLnBrk="0" hangingPunct="1">
        <a:spcBef>
          <a:spcPct val="20000"/>
        </a:spcBef>
        <a:buFont typeface="Arial" pitchFamily="34" charset="0"/>
        <a:buNone/>
        <a:defRPr sz="2900" b="0" kern="1200">
          <a:solidFill>
            <a:schemeClr val="tx1">
              <a:lumMod val="65000"/>
              <a:lumOff val="35000"/>
            </a:schemeClr>
          </a:solidFill>
          <a:latin typeface="Calibri" panose="020F0502020204030204" pitchFamily="34" charset="0"/>
          <a:ea typeface="+mn-ea"/>
          <a:cs typeface="+mn-cs"/>
        </a:defRPr>
      </a:lvl1pPr>
      <a:lvl2pPr marL="608847" indent="-298079" algn="l" defTabSz="1217712" rtl="0" eaLnBrk="1" latinLnBrk="0" hangingPunct="1">
        <a:spcBef>
          <a:spcPct val="20000"/>
        </a:spcBef>
        <a:buClr>
          <a:srgbClr val="DE6032"/>
        </a:buClr>
        <a:buFont typeface="Arial" pitchFamily="34" charset="0"/>
        <a:buChar char="•"/>
        <a:defRPr sz="2700" kern="1200">
          <a:solidFill>
            <a:schemeClr val="tx1">
              <a:lumMod val="65000"/>
              <a:lumOff val="35000"/>
            </a:schemeClr>
          </a:solidFill>
          <a:latin typeface="Calibri" panose="020F0502020204030204" pitchFamily="34" charset="0"/>
          <a:ea typeface="+mn-ea"/>
          <a:cs typeface="+mn-cs"/>
        </a:defRPr>
      </a:lvl2pPr>
      <a:lvl3pPr marL="1217712" indent="-310767" algn="l" defTabSz="1217712" rtl="0" eaLnBrk="1" latinLnBrk="0" hangingPunct="1">
        <a:spcBef>
          <a:spcPct val="20000"/>
        </a:spcBef>
        <a:buClr>
          <a:srgbClr val="0073CF"/>
        </a:buClr>
        <a:buSzPct val="80000"/>
        <a:buFont typeface="Wingdings" panose="05000000000000000000" pitchFamily="2" charset="2"/>
        <a:buChar char="§"/>
        <a:defRPr sz="2400" kern="1200">
          <a:solidFill>
            <a:schemeClr val="tx1">
              <a:lumMod val="65000"/>
              <a:lumOff val="35000"/>
            </a:schemeClr>
          </a:solidFill>
          <a:latin typeface="Calibri" panose="020F0502020204030204" pitchFamily="34" charset="0"/>
          <a:ea typeface="+mn-ea"/>
          <a:cs typeface="+mn-cs"/>
        </a:defRPr>
      </a:lvl3pPr>
      <a:lvl4pPr marL="2130987" indent="-304423" algn="l" defTabSz="1217712" rtl="0" eaLnBrk="1" latinLnBrk="0" hangingPunct="1">
        <a:spcBef>
          <a:spcPct val="20000"/>
        </a:spcBef>
        <a:buClr>
          <a:srgbClr val="0073CF"/>
        </a:buClr>
        <a:buFont typeface="Arial" pitchFamily="34" charset="0"/>
        <a:buChar char="–"/>
        <a:defRPr sz="2100" kern="1200">
          <a:solidFill>
            <a:schemeClr val="tx1">
              <a:lumMod val="65000"/>
              <a:lumOff val="35000"/>
            </a:schemeClr>
          </a:solidFill>
          <a:latin typeface="Calibri" panose="020F0502020204030204" pitchFamily="34" charset="0"/>
          <a:ea typeface="+mn-ea"/>
          <a:cs typeface="+mn-cs"/>
        </a:defRPr>
      </a:lvl4pPr>
      <a:lvl5pPr marL="2739846" indent="-304423" algn="l" defTabSz="1217712"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48691" indent="-304423" algn="l" defTabSz="1217712"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7550" indent="-304423" algn="l" defTabSz="1217712"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6403" indent="-304423" algn="l" defTabSz="1217712"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5255" indent="-304423" algn="l" defTabSz="1217712"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7712" rtl="0" eaLnBrk="1" latinLnBrk="0" hangingPunct="1">
        <a:defRPr sz="2400" kern="1200">
          <a:solidFill>
            <a:schemeClr val="tx1"/>
          </a:solidFill>
          <a:latin typeface="+mn-lt"/>
          <a:ea typeface="+mn-ea"/>
          <a:cs typeface="+mn-cs"/>
        </a:defRPr>
      </a:lvl1pPr>
      <a:lvl2pPr marL="608847" algn="l" defTabSz="1217712" rtl="0" eaLnBrk="1" latinLnBrk="0" hangingPunct="1">
        <a:defRPr sz="2400" kern="1200">
          <a:solidFill>
            <a:schemeClr val="tx1"/>
          </a:solidFill>
          <a:latin typeface="+mn-lt"/>
          <a:ea typeface="+mn-ea"/>
          <a:cs typeface="+mn-cs"/>
        </a:defRPr>
      </a:lvl2pPr>
      <a:lvl3pPr marL="1217712" algn="l" defTabSz="1217712" rtl="0" eaLnBrk="1" latinLnBrk="0" hangingPunct="1">
        <a:defRPr sz="2400" kern="1200">
          <a:solidFill>
            <a:schemeClr val="tx1"/>
          </a:solidFill>
          <a:latin typeface="+mn-lt"/>
          <a:ea typeface="+mn-ea"/>
          <a:cs typeface="+mn-cs"/>
        </a:defRPr>
      </a:lvl3pPr>
      <a:lvl4pPr marL="1826565" algn="l" defTabSz="1217712" rtl="0" eaLnBrk="1" latinLnBrk="0" hangingPunct="1">
        <a:defRPr sz="2400" kern="1200">
          <a:solidFill>
            <a:schemeClr val="tx1"/>
          </a:solidFill>
          <a:latin typeface="+mn-lt"/>
          <a:ea typeface="+mn-ea"/>
          <a:cs typeface="+mn-cs"/>
        </a:defRPr>
      </a:lvl4pPr>
      <a:lvl5pPr marL="2435422" algn="l" defTabSz="1217712" rtl="0" eaLnBrk="1" latinLnBrk="0" hangingPunct="1">
        <a:defRPr sz="2400" kern="1200">
          <a:solidFill>
            <a:schemeClr val="tx1"/>
          </a:solidFill>
          <a:latin typeface="+mn-lt"/>
          <a:ea typeface="+mn-ea"/>
          <a:cs typeface="+mn-cs"/>
        </a:defRPr>
      </a:lvl5pPr>
      <a:lvl6pPr marL="3044269" algn="l" defTabSz="1217712" rtl="0" eaLnBrk="1" latinLnBrk="0" hangingPunct="1">
        <a:defRPr sz="2400" kern="1200">
          <a:solidFill>
            <a:schemeClr val="tx1"/>
          </a:solidFill>
          <a:latin typeface="+mn-lt"/>
          <a:ea typeface="+mn-ea"/>
          <a:cs typeface="+mn-cs"/>
        </a:defRPr>
      </a:lvl6pPr>
      <a:lvl7pPr marL="3653115" algn="l" defTabSz="1217712" rtl="0" eaLnBrk="1" latinLnBrk="0" hangingPunct="1">
        <a:defRPr sz="2400" kern="1200">
          <a:solidFill>
            <a:schemeClr val="tx1"/>
          </a:solidFill>
          <a:latin typeface="+mn-lt"/>
          <a:ea typeface="+mn-ea"/>
          <a:cs typeface="+mn-cs"/>
        </a:defRPr>
      </a:lvl7pPr>
      <a:lvl8pPr marL="4261973" algn="l" defTabSz="1217712" rtl="0" eaLnBrk="1" latinLnBrk="0" hangingPunct="1">
        <a:defRPr sz="2400" kern="1200">
          <a:solidFill>
            <a:schemeClr val="tx1"/>
          </a:solidFill>
          <a:latin typeface="+mn-lt"/>
          <a:ea typeface="+mn-ea"/>
          <a:cs typeface="+mn-cs"/>
        </a:defRPr>
      </a:lvl8pPr>
      <a:lvl9pPr marL="4870833" algn="l" defTabSz="1217712" rtl="0" eaLnBrk="1" latinLnBrk="0" hangingPunct="1">
        <a:defRPr sz="24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a:spLocks noChangeArrowheads="1"/>
          </p:cNvSpPr>
          <p:nvPr/>
        </p:nvSpPr>
        <p:spPr bwMode="auto">
          <a:xfrm>
            <a:off x="4" y="2266521"/>
            <a:ext cx="14265275" cy="3094819"/>
          </a:xfrm>
          <a:prstGeom prst="rect">
            <a:avLst/>
          </a:prstGeom>
          <a:solidFill>
            <a:srgbClr val="0073CF"/>
          </a:solidFill>
          <a:ln w="0" algn="ctr">
            <a:noFill/>
            <a:miter lim="800000"/>
            <a:headEnd/>
            <a:tailEnd/>
          </a:ln>
          <a:effectLst>
            <a:outerShdw dist="20000" dir="5400000" rotWithShape="0">
              <a:srgbClr val="000000">
                <a:alpha val="37999"/>
              </a:srgbClr>
            </a:outerShdw>
          </a:effectLst>
        </p:spPr>
        <p:txBody>
          <a:bodyPr lIns="121882" tIns="60941" rIns="121882" bIns="60941" anchor="ctr"/>
          <a:lstStyle/>
          <a:p>
            <a:pPr algn="ctr">
              <a:defRPr/>
            </a:pPr>
            <a:endParaRPr lang="en-US" sz="2700" dirty="0">
              <a:solidFill>
                <a:schemeClr val="tx1"/>
              </a:solidFill>
              <a:latin typeface="+mn-lt"/>
              <a:ea typeface="+mn-ea"/>
            </a:endParaRPr>
          </a:p>
        </p:txBody>
      </p:sp>
      <p:sp>
        <p:nvSpPr>
          <p:cNvPr id="13" name="Rectangle 9"/>
          <p:cNvSpPr>
            <a:spLocks noChangeArrowheads="1"/>
          </p:cNvSpPr>
          <p:nvPr/>
        </p:nvSpPr>
        <p:spPr bwMode="auto">
          <a:xfrm>
            <a:off x="29" y="5346744"/>
            <a:ext cx="14265274" cy="68951"/>
          </a:xfrm>
          <a:prstGeom prst="rect">
            <a:avLst/>
          </a:prstGeom>
          <a:solidFill>
            <a:srgbClr val="E37222"/>
          </a:solidFill>
          <a:ln w="9525">
            <a:noFill/>
            <a:miter lim="800000"/>
            <a:headEnd/>
            <a:tailEnd/>
          </a:ln>
          <a:effectLst/>
        </p:spPr>
        <p:txBody>
          <a:bodyPr wrap="none" lIns="121882" tIns="60941" rIns="121882" bIns="60941" anchor="ctr"/>
          <a:lstStyle/>
          <a:p>
            <a:endParaRPr lang="en-US"/>
          </a:p>
        </p:txBody>
      </p:sp>
    </p:spTree>
    <p:extLst>
      <p:ext uri="{BB962C8B-B14F-4D97-AF65-F5344CB8AC3E}">
        <p14:creationId xmlns:p14="http://schemas.microsoft.com/office/powerpoint/2010/main" val="2335657721"/>
      </p:ext>
    </p:extLst>
  </p:cSld>
  <p:clrMap bg1="lt1" tx1="dk1" bg2="lt2" tx2="dk2" accent1="accent1" accent2="accent2" accent3="accent3" accent4="accent4" accent5="accent5" accent6="accent6" hlink="hlink" folHlink="folHlink"/>
  <p:sldLayoutIdLst>
    <p:sldLayoutId id="2147483724" r:id="rId1"/>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ctr" defTabSz="1217682" rtl="0" eaLnBrk="1" latinLnBrk="0" hangingPunct="1">
        <a:spcBef>
          <a:spcPct val="0"/>
        </a:spcBef>
        <a:buNone/>
        <a:defRPr sz="5900" kern="1200">
          <a:solidFill>
            <a:schemeClr val="tx1"/>
          </a:solidFill>
          <a:latin typeface="+mj-lt"/>
          <a:ea typeface="+mj-ea"/>
          <a:cs typeface="+mj-cs"/>
        </a:defRPr>
      </a:lvl1pPr>
    </p:titleStyle>
    <p:bodyStyle>
      <a:lvl1pPr marL="456623" indent="-456623" algn="l" defTabSz="1217682"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89370" indent="-380526" algn="l" defTabSz="1217682"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2097" indent="-304415" algn="l" defTabSz="1217682"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0933" indent="-304415" algn="l" defTabSz="1217682"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39778" indent="-304415" algn="l" defTabSz="1217682"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48607" indent="-304415" algn="l" defTabSz="1217682"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7452" indent="-304415" algn="l" defTabSz="1217682"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6289" indent="-304415" algn="l" defTabSz="1217682"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5125" indent="-304415" algn="l" defTabSz="1217682"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7682" rtl="0" eaLnBrk="1" latinLnBrk="0" hangingPunct="1">
        <a:defRPr sz="2400" kern="1200">
          <a:solidFill>
            <a:schemeClr val="tx1"/>
          </a:solidFill>
          <a:latin typeface="+mn-lt"/>
          <a:ea typeface="+mn-ea"/>
          <a:cs typeface="+mn-cs"/>
        </a:defRPr>
      </a:lvl1pPr>
      <a:lvl2pPr marL="608831" algn="l" defTabSz="1217682" rtl="0" eaLnBrk="1" latinLnBrk="0" hangingPunct="1">
        <a:defRPr sz="2400" kern="1200">
          <a:solidFill>
            <a:schemeClr val="tx1"/>
          </a:solidFill>
          <a:latin typeface="+mn-lt"/>
          <a:ea typeface="+mn-ea"/>
          <a:cs typeface="+mn-cs"/>
        </a:defRPr>
      </a:lvl2pPr>
      <a:lvl3pPr marL="1217682" algn="l" defTabSz="1217682" rtl="0" eaLnBrk="1" latinLnBrk="0" hangingPunct="1">
        <a:defRPr sz="2400" kern="1200">
          <a:solidFill>
            <a:schemeClr val="tx1"/>
          </a:solidFill>
          <a:latin typeface="+mn-lt"/>
          <a:ea typeface="+mn-ea"/>
          <a:cs typeface="+mn-cs"/>
        </a:defRPr>
      </a:lvl3pPr>
      <a:lvl4pPr marL="1826520" algn="l" defTabSz="1217682" rtl="0" eaLnBrk="1" latinLnBrk="0" hangingPunct="1">
        <a:defRPr sz="2400" kern="1200">
          <a:solidFill>
            <a:schemeClr val="tx1"/>
          </a:solidFill>
          <a:latin typeface="+mn-lt"/>
          <a:ea typeface="+mn-ea"/>
          <a:cs typeface="+mn-cs"/>
        </a:defRPr>
      </a:lvl4pPr>
      <a:lvl5pPr marL="2435362" algn="l" defTabSz="1217682" rtl="0" eaLnBrk="1" latinLnBrk="0" hangingPunct="1">
        <a:defRPr sz="2400" kern="1200">
          <a:solidFill>
            <a:schemeClr val="tx1"/>
          </a:solidFill>
          <a:latin typeface="+mn-lt"/>
          <a:ea typeface="+mn-ea"/>
          <a:cs typeface="+mn-cs"/>
        </a:defRPr>
      </a:lvl5pPr>
      <a:lvl6pPr marL="3044193" algn="l" defTabSz="1217682" rtl="0" eaLnBrk="1" latinLnBrk="0" hangingPunct="1">
        <a:defRPr sz="2400" kern="1200">
          <a:solidFill>
            <a:schemeClr val="tx1"/>
          </a:solidFill>
          <a:latin typeface="+mn-lt"/>
          <a:ea typeface="+mn-ea"/>
          <a:cs typeface="+mn-cs"/>
        </a:defRPr>
      </a:lvl6pPr>
      <a:lvl7pPr marL="3653023" algn="l" defTabSz="1217682" rtl="0" eaLnBrk="1" latinLnBrk="0" hangingPunct="1">
        <a:defRPr sz="2400" kern="1200">
          <a:solidFill>
            <a:schemeClr val="tx1"/>
          </a:solidFill>
          <a:latin typeface="+mn-lt"/>
          <a:ea typeface="+mn-ea"/>
          <a:cs typeface="+mn-cs"/>
        </a:defRPr>
      </a:lvl7pPr>
      <a:lvl8pPr marL="4261867" algn="l" defTabSz="1217682" rtl="0" eaLnBrk="1" latinLnBrk="0" hangingPunct="1">
        <a:defRPr sz="2400" kern="1200">
          <a:solidFill>
            <a:schemeClr val="tx1"/>
          </a:solidFill>
          <a:latin typeface="+mn-lt"/>
          <a:ea typeface="+mn-ea"/>
          <a:cs typeface="+mn-cs"/>
        </a:defRPr>
      </a:lvl8pPr>
      <a:lvl9pPr marL="4870712" algn="l" defTabSz="1217682" rtl="0" eaLnBrk="1" latinLnBrk="0" hangingPunct="1">
        <a:defRPr sz="2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Picture 24" descr="TriNet_logo"/>
          <p:cNvPicPr>
            <a:picLocks noChangeAspect="1" noChangeArrowheads="1"/>
          </p:cNvPicPr>
          <p:nvPr/>
        </p:nvPicPr>
        <p:blipFill>
          <a:blip r:embed="rId5" cstate="print"/>
          <a:stretch>
            <a:fillRect/>
          </a:stretch>
        </p:blipFill>
        <p:spPr bwMode="auto">
          <a:xfrm>
            <a:off x="31" y="7515292"/>
            <a:ext cx="711899" cy="349210"/>
          </a:xfrm>
          <a:prstGeom prst="rect">
            <a:avLst/>
          </a:prstGeom>
          <a:noFill/>
          <a:ln w="9525">
            <a:noFill/>
            <a:miter lim="800000"/>
            <a:headEnd/>
            <a:tailEnd/>
          </a:ln>
        </p:spPr>
      </p:pic>
      <p:sp>
        <p:nvSpPr>
          <p:cNvPr id="9" name="Rectangle 8"/>
          <p:cNvSpPr>
            <a:spLocks noChangeArrowheads="1"/>
          </p:cNvSpPr>
          <p:nvPr/>
        </p:nvSpPr>
        <p:spPr bwMode="auto">
          <a:xfrm>
            <a:off x="4" y="6"/>
            <a:ext cx="14265275" cy="1130518"/>
          </a:xfrm>
          <a:prstGeom prst="rect">
            <a:avLst/>
          </a:prstGeom>
          <a:solidFill>
            <a:srgbClr val="0073CF"/>
          </a:solidFill>
          <a:ln w="0" algn="ctr">
            <a:noFill/>
            <a:miter lim="800000"/>
            <a:headEnd/>
            <a:tailEnd/>
          </a:ln>
          <a:effectLst>
            <a:outerShdw dist="20000" dir="5400000" rotWithShape="0">
              <a:srgbClr val="000000">
                <a:alpha val="37999"/>
              </a:srgbClr>
            </a:outerShdw>
          </a:effectLst>
        </p:spPr>
        <p:txBody>
          <a:bodyPr lIns="121880" tIns="60940" rIns="121880" bIns="60940" anchor="t" anchorCtr="0"/>
          <a:lstStyle/>
          <a:p>
            <a:pPr algn="ctr">
              <a:defRPr/>
            </a:pPr>
            <a:endParaRPr lang="en-US" sz="2700" dirty="0">
              <a:solidFill>
                <a:schemeClr val="tx1"/>
              </a:solidFill>
              <a:latin typeface="Calibri" panose="020F0502020204030204" pitchFamily="34" charset="0"/>
              <a:ea typeface="+mn-ea"/>
            </a:endParaRPr>
          </a:p>
        </p:txBody>
      </p:sp>
      <p:sp>
        <p:nvSpPr>
          <p:cNvPr id="10" name="Title Placeholder 1"/>
          <p:cNvSpPr>
            <a:spLocks noGrp="1"/>
          </p:cNvSpPr>
          <p:nvPr>
            <p:ph type="title"/>
          </p:nvPr>
        </p:nvSpPr>
        <p:spPr>
          <a:xfrm>
            <a:off x="118906" y="12"/>
            <a:ext cx="13615026" cy="1114133"/>
          </a:xfrm>
          <a:prstGeom prst="rect">
            <a:avLst/>
          </a:prstGeom>
        </p:spPr>
        <p:txBody>
          <a:bodyPr vert="horz" lIns="121880" tIns="60940" rIns="121880" bIns="60940" rtlCol="0" anchor="t" anchorCtr="0">
            <a:normAutofit/>
          </a:bodyPr>
          <a:lstStyle/>
          <a:p>
            <a:r>
              <a:rPr lang="en-US" smtClean="0"/>
              <a:t>Click to edit Master title style</a:t>
            </a:r>
            <a:endParaRPr lang="en-US" dirty="0"/>
          </a:p>
        </p:txBody>
      </p:sp>
      <p:sp>
        <p:nvSpPr>
          <p:cNvPr id="13" name="Rectangle 8"/>
          <p:cNvSpPr>
            <a:spLocks noChangeArrowheads="1"/>
          </p:cNvSpPr>
          <p:nvPr/>
        </p:nvSpPr>
        <p:spPr bwMode="auto">
          <a:xfrm>
            <a:off x="12165113" y="7622732"/>
            <a:ext cx="1426529" cy="169277"/>
          </a:xfrm>
          <a:prstGeom prst="rect">
            <a:avLst/>
          </a:prstGeom>
          <a:noFill/>
          <a:ln w="9525">
            <a:noFill/>
            <a:miter lim="800000"/>
            <a:headEnd/>
            <a:tailEnd/>
          </a:ln>
        </p:spPr>
        <p:txBody>
          <a:bodyPr wrap="square" lIns="0" tIns="0" rIns="0" bIns="0">
            <a:spAutoFit/>
          </a:bodyPr>
          <a:lstStyle/>
          <a:p>
            <a:pPr algn="r">
              <a:defRPr/>
            </a:pPr>
            <a:fld id="{4C5AE4F2-5327-4A20-A098-05259C474508}" type="datetime1">
              <a:rPr lang="en-US" sz="1100" b="0" smtClean="0">
                <a:solidFill>
                  <a:srgbClr val="A6A6A6"/>
                </a:solidFill>
                <a:latin typeface="Calibri" panose="020F0502020204030204" pitchFamily="34" charset="0"/>
                <a:ea typeface="ＭＳ Ｐゴシック" pitchFamily="34" charset="-128"/>
              </a:rPr>
              <a:pPr algn="r">
                <a:defRPr/>
              </a:pPr>
              <a:t>10/16/2020</a:t>
            </a:fld>
            <a:endParaRPr lang="en-US" sz="1100" b="0" dirty="0">
              <a:solidFill>
                <a:srgbClr val="A6A6A6"/>
              </a:solidFill>
              <a:latin typeface="Calibri" panose="020F0502020204030204" pitchFamily="34" charset="0"/>
              <a:ea typeface="ＭＳ Ｐゴシック" pitchFamily="34" charset="-128"/>
            </a:endParaRPr>
          </a:p>
        </p:txBody>
      </p:sp>
      <p:sp>
        <p:nvSpPr>
          <p:cNvPr id="17" name="Rectangle 9"/>
          <p:cNvSpPr>
            <a:spLocks noChangeArrowheads="1"/>
          </p:cNvSpPr>
          <p:nvPr/>
        </p:nvSpPr>
        <p:spPr bwMode="auto">
          <a:xfrm>
            <a:off x="33" y="1130521"/>
            <a:ext cx="14265274" cy="68951"/>
          </a:xfrm>
          <a:prstGeom prst="rect">
            <a:avLst/>
          </a:prstGeom>
          <a:solidFill>
            <a:srgbClr val="E37222"/>
          </a:solidFill>
          <a:ln w="9525">
            <a:noFill/>
            <a:miter lim="800000"/>
            <a:headEnd/>
            <a:tailEnd/>
          </a:ln>
          <a:effectLst/>
        </p:spPr>
        <p:txBody>
          <a:bodyPr wrap="none" lIns="121880" tIns="60940" rIns="121880" bIns="60940" anchor="ctr"/>
          <a:lstStyle/>
          <a:p>
            <a:endParaRPr lang="en-US"/>
          </a:p>
        </p:txBody>
      </p:sp>
      <p:sp>
        <p:nvSpPr>
          <p:cNvPr id="18" name="Text Placeholder 2"/>
          <p:cNvSpPr>
            <a:spLocks noGrp="1"/>
          </p:cNvSpPr>
          <p:nvPr>
            <p:ph type="body" idx="1"/>
          </p:nvPr>
        </p:nvSpPr>
        <p:spPr>
          <a:xfrm>
            <a:off x="580561" y="1484284"/>
            <a:ext cx="12838749" cy="5190191"/>
          </a:xfrm>
          <a:prstGeom prst="rect">
            <a:avLst/>
          </a:prstGeom>
        </p:spPr>
        <p:txBody>
          <a:bodyPr vert="horz" lIns="121880" tIns="60940" rIns="121880" bIns="6094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Rectangle 8"/>
          <p:cNvSpPr>
            <a:spLocks noChangeArrowheads="1"/>
          </p:cNvSpPr>
          <p:nvPr/>
        </p:nvSpPr>
        <p:spPr bwMode="auto">
          <a:xfrm>
            <a:off x="805735" y="7598819"/>
            <a:ext cx="9950305" cy="169277"/>
          </a:xfrm>
          <a:prstGeom prst="rect">
            <a:avLst/>
          </a:prstGeom>
          <a:noFill/>
          <a:ln w="9525">
            <a:noFill/>
            <a:miter lim="800000"/>
            <a:headEnd/>
            <a:tailEnd/>
          </a:ln>
        </p:spPr>
        <p:txBody>
          <a:bodyPr wrap="square" lIns="0" tIns="0" rIns="0" bIns="0">
            <a:spAutoFit/>
          </a:bodyPr>
          <a:lstStyle/>
          <a:p>
            <a:pPr algn="l">
              <a:defRPr/>
            </a:pPr>
            <a:r>
              <a:rPr lang="en-US" sz="1100" b="0" dirty="0">
                <a:solidFill>
                  <a:srgbClr val="A6A6A6"/>
                </a:solidFill>
                <a:latin typeface="Calibri" panose="020F0502020204030204" pitchFamily="34" charset="0"/>
                <a:ea typeface="ＭＳ Ｐゴシック" pitchFamily="34" charset="-128"/>
              </a:rPr>
              <a:t>© 2016-2018 </a:t>
            </a:r>
            <a:r>
              <a:rPr lang="en-US" sz="1100" b="0" dirty="0" err="1">
                <a:solidFill>
                  <a:srgbClr val="A6A6A6"/>
                </a:solidFill>
                <a:latin typeface="Calibri" panose="020F0502020204030204" pitchFamily="34" charset="0"/>
                <a:ea typeface="ＭＳ Ｐゴシック" pitchFamily="34" charset="-128"/>
              </a:rPr>
              <a:t>TriNet</a:t>
            </a:r>
            <a:r>
              <a:rPr lang="en-US" sz="1100" b="0" dirty="0">
                <a:solidFill>
                  <a:srgbClr val="A6A6A6"/>
                </a:solidFill>
                <a:latin typeface="Calibri" panose="020F0502020204030204" pitchFamily="34" charset="0"/>
                <a:ea typeface="ＭＳ Ｐゴシック" pitchFamily="34" charset="-128"/>
              </a:rPr>
              <a:t> Group, Inc.  All rights reserved. Reproduction or distribution in whole or part without express written permission is prohibited.</a:t>
            </a:r>
          </a:p>
        </p:txBody>
      </p:sp>
      <p:pic>
        <p:nvPicPr>
          <p:cNvPr id="12" name="Picture 11" descr="\\Slnas3\nas\lib-SL\Marketing\_WRITE-SHARED\Marketing_Communications\Internet_Marketing\2012\05_graphics\1_Logos_Links\TriBands\Wingspan_orizental_orange.ep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 y="7307925"/>
            <a:ext cx="14265275" cy="223292"/>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5"/>
          <p:cNvSpPr txBox="1">
            <a:spLocks/>
          </p:cNvSpPr>
          <p:nvPr/>
        </p:nvSpPr>
        <p:spPr>
          <a:xfrm>
            <a:off x="13750143" y="7230345"/>
            <a:ext cx="475509" cy="349210"/>
          </a:xfrm>
          <a:prstGeom prst="rect">
            <a:avLst/>
          </a:prstGeom>
          <a:solidFill>
            <a:schemeClr val="accent2"/>
          </a:solidFill>
        </p:spPr>
        <p:txBody>
          <a:bodyPr wrap="none" lIns="121880" tIns="60940" rIns="121880" bIns="60940"/>
          <a:lstStyle/>
          <a:p>
            <a:pPr marL="0" marR="0" lvl="0" indent="0" algn="ctr" defTabSz="1217652" rtl="0" eaLnBrk="1" fontAlgn="auto" latinLnBrk="0" hangingPunct="1">
              <a:lnSpc>
                <a:spcPct val="100000"/>
              </a:lnSpc>
              <a:spcBef>
                <a:spcPts val="0"/>
              </a:spcBef>
              <a:spcAft>
                <a:spcPts val="0"/>
              </a:spcAft>
              <a:buClrTx/>
              <a:buSzTx/>
              <a:buFontTx/>
              <a:buNone/>
              <a:tabLst/>
              <a:defRPr/>
            </a:pPr>
            <a:fld id="{53025DEB-E946-4921-9312-0A2D9D33E695}" type="slidenum">
              <a:rPr kumimoji="0" lang="en-US" sz="1200" b="1" i="0" u="none" strike="noStrike" kern="1200" cap="none" spc="0" normalizeH="0" baseline="0" noProof="0" smtClean="0">
                <a:ln>
                  <a:noFill/>
                </a:ln>
                <a:solidFill>
                  <a:schemeClr val="bg1"/>
                </a:solidFill>
                <a:effectLst/>
                <a:uLnTx/>
                <a:uFillTx/>
                <a:latin typeface="Calibri" panose="020F0502020204030204" pitchFamily="34" charset="0"/>
                <a:ea typeface="+mn-ea"/>
                <a:cs typeface="+mn-cs"/>
              </a:rPr>
              <a:pPr marL="0" marR="0" lvl="0" indent="0" algn="ctr" defTabSz="1217652"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chemeClr val="bg1"/>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161603454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hf sldNum="0" hdr="0" dt="0"/>
  <p:txStyles>
    <p:titleStyle>
      <a:lvl1pPr algn="l" defTabSz="1217652" rtl="0" eaLnBrk="1" latinLnBrk="0" hangingPunct="1">
        <a:spcBef>
          <a:spcPct val="0"/>
        </a:spcBef>
        <a:buNone/>
        <a:defRPr sz="3700" b="0" kern="1200">
          <a:solidFill>
            <a:schemeClr val="bg1"/>
          </a:solidFill>
          <a:latin typeface="Calibri" panose="020F0502020204030204" pitchFamily="34" charset="0"/>
          <a:ea typeface="+mj-ea"/>
          <a:cs typeface="+mj-cs"/>
        </a:defRPr>
      </a:lvl1pPr>
    </p:titleStyle>
    <p:bodyStyle>
      <a:lvl1pPr marL="456611" indent="-456611" algn="l" defTabSz="1217652" rtl="0" eaLnBrk="1" latinLnBrk="0" hangingPunct="1">
        <a:spcBef>
          <a:spcPct val="20000"/>
        </a:spcBef>
        <a:buFont typeface="Arial" pitchFamily="34" charset="0"/>
        <a:buNone/>
        <a:defRPr sz="2900" b="0" kern="1200">
          <a:solidFill>
            <a:schemeClr val="tx1">
              <a:lumMod val="65000"/>
              <a:lumOff val="35000"/>
            </a:schemeClr>
          </a:solidFill>
          <a:latin typeface="Calibri" panose="020F0502020204030204" pitchFamily="34" charset="0"/>
          <a:ea typeface="+mn-ea"/>
          <a:cs typeface="+mn-cs"/>
        </a:defRPr>
      </a:lvl1pPr>
      <a:lvl2pPr marL="608815" indent="-298063" algn="l" defTabSz="1217652" rtl="0" eaLnBrk="1" latinLnBrk="0" hangingPunct="1">
        <a:spcBef>
          <a:spcPct val="20000"/>
        </a:spcBef>
        <a:buClr>
          <a:srgbClr val="DE6032"/>
        </a:buClr>
        <a:buFont typeface="Arial" pitchFamily="34" charset="0"/>
        <a:buChar char="•"/>
        <a:defRPr sz="2700" kern="1200">
          <a:solidFill>
            <a:schemeClr val="tx1">
              <a:lumMod val="65000"/>
              <a:lumOff val="35000"/>
            </a:schemeClr>
          </a:solidFill>
          <a:latin typeface="Calibri" panose="020F0502020204030204" pitchFamily="34" charset="0"/>
          <a:ea typeface="+mn-ea"/>
          <a:cs typeface="+mn-cs"/>
        </a:defRPr>
      </a:lvl2pPr>
      <a:lvl3pPr marL="1217652" indent="-310751" algn="l" defTabSz="1217652" rtl="0" eaLnBrk="1" latinLnBrk="0" hangingPunct="1">
        <a:spcBef>
          <a:spcPct val="20000"/>
        </a:spcBef>
        <a:buClr>
          <a:srgbClr val="0073CF"/>
        </a:buClr>
        <a:buSzPct val="80000"/>
        <a:buFont typeface="Wingdings" panose="05000000000000000000" pitchFamily="2" charset="2"/>
        <a:buChar char="§"/>
        <a:defRPr sz="2400" kern="1200">
          <a:solidFill>
            <a:schemeClr val="tx1">
              <a:lumMod val="65000"/>
              <a:lumOff val="35000"/>
            </a:schemeClr>
          </a:solidFill>
          <a:latin typeface="Calibri" panose="020F0502020204030204" pitchFamily="34" charset="0"/>
          <a:ea typeface="+mn-ea"/>
          <a:cs typeface="+mn-cs"/>
        </a:defRPr>
      </a:lvl3pPr>
      <a:lvl4pPr marL="2130880" indent="-304407" algn="l" defTabSz="1217652" rtl="0" eaLnBrk="1" latinLnBrk="0" hangingPunct="1">
        <a:spcBef>
          <a:spcPct val="20000"/>
        </a:spcBef>
        <a:buClr>
          <a:srgbClr val="0073CF"/>
        </a:buClr>
        <a:buFont typeface="Arial" pitchFamily="34" charset="0"/>
        <a:buChar char="–"/>
        <a:defRPr sz="2100" kern="1200">
          <a:solidFill>
            <a:schemeClr val="tx1">
              <a:lumMod val="65000"/>
              <a:lumOff val="35000"/>
            </a:schemeClr>
          </a:solidFill>
          <a:latin typeface="Calibri" panose="020F0502020204030204" pitchFamily="34" charset="0"/>
          <a:ea typeface="+mn-ea"/>
          <a:cs typeface="+mn-cs"/>
        </a:defRPr>
      </a:lvl4pPr>
      <a:lvl5pPr marL="2739710" indent="-304407" algn="l" defTabSz="1217652"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48523" indent="-304407" algn="l" defTabSz="1217652"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7353" indent="-304407" algn="l" defTabSz="1217652"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6175" indent="-304407" algn="l" defTabSz="1217652"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4996" indent="-304407" algn="l" defTabSz="1217652"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7652" rtl="0" eaLnBrk="1" latinLnBrk="0" hangingPunct="1">
        <a:defRPr sz="2400" kern="1200">
          <a:solidFill>
            <a:schemeClr val="tx1"/>
          </a:solidFill>
          <a:latin typeface="+mn-lt"/>
          <a:ea typeface="+mn-ea"/>
          <a:cs typeface="+mn-cs"/>
        </a:defRPr>
      </a:lvl1pPr>
      <a:lvl2pPr marL="608815" algn="l" defTabSz="1217652" rtl="0" eaLnBrk="1" latinLnBrk="0" hangingPunct="1">
        <a:defRPr sz="2400" kern="1200">
          <a:solidFill>
            <a:schemeClr val="tx1"/>
          </a:solidFill>
          <a:latin typeface="+mn-lt"/>
          <a:ea typeface="+mn-ea"/>
          <a:cs typeface="+mn-cs"/>
        </a:defRPr>
      </a:lvl2pPr>
      <a:lvl3pPr marL="1217652" algn="l" defTabSz="1217652" rtl="0" eaLnBrk="1" latinLnBrk="0" hangingPunct="1">
        <a:defRPr sz="2400" kern="1200">
          <a:solidFill>
            <a:schemeClr val="tx1"/>
          </a:solidFill>
          <a:latin typeface="+mn-lt"/>
          <a:ea typeface="+mn-ea"/>
          <a:cs typeface="+mn-cs"/>
        </a:defRPr>
      </a:lvl3pPr>
      <a:lvl4pPr marL="1826474" algn="l" defTabSz="1217652" rtl="0" eaLnBrk="1" latinLnBrk="0" hangingPunct="1">
        <a:defRPr sz="2400" kern="1200">
          <a:solidFill>
            <a:schemeClr val="tx1"/>
          </a:solidFill>
          <a:latin typeface="+mn-lt"/>
          <a:ea typeface="+mn-ea"/>
          <a:cs typeface="+mn-cs"/>
        </a:defRPr>
      </a:lvl4pPr>
      <a:lvl5pPr marL="2435302" algn="l" defTabSz="1217652" rtl="0" eaLnBrk="1" latinLnBrk="0" hangingPunct="1">
        <a:defRPr sz="2400" kern="1200">
          <a:solidFill>
            <a:schemeClr val="tx1"/>
          </a:solidFill>
          <a:latin typeface="+mn-lt"/>
          <a:ea typeface="+mn-ea"/>
          <a:cs typeface="+mn-cs"/>
        </a:defRPr>
      </a:lvl5pPr>
      <a:lvl6pPr marL="3044117" algn="l" defTabSz="1217652" rtl="0" eaLnBrk="1" latinLnBrk="0" hangingPunct="1">
        <a:defRPr sz="2400" kern="1200">
          <a:solidFill>
            <a:schemeClr val="tx1"/>
          </a:solidFill>
          <a:latin typeface="+mn-lt"/>
          <a:ea typeface="+mn-ea"/>
          <a:cs typeface="+mn-cs"/>
        </a:defRPr>
      </a:lvl6pPr>
      <a:lvl7pPr marL="3652931" algn="l" defTabSz="1217652" rtl="0" eaLnBrk="1" latinLnBrk="0" hangingPunct="1">
        <a:defRPr sz="2400" kern="1200">
          <a:solidFill>
            <a:schemeClr val="tx1"/>
          </a:solidFill>
          <a:latin typeface="+mn-lt"/>
          <a:ea typeface="+mn-ea"/>
          <a:cs typeface="+mn-cs"/>
        </a:defRPr>
      </a:lvl7pPr>
      <a:lvl8pPr marL="4261760" algn="l" defTabSz="1217652" rtl="0" eaLnBrk="1" latinLnBrk="0" hangingPunct="1">
        <a:defRPr sz="2400" kern="1200">
          <a:solidFill>
            <a:schemeClr val="tx1"/>
          </a:solidFill>
          <a:latin typeface="+mn-lt"/>
          <a:ea typeface="+mn-ea"/>
          <a:cs typeface="+mn-cs"/>
        </a:defRPr>
      </a:lvl8pPr>
      <a:lvl9pPr marL="4870590" algn="l" defTabSz="1217652" rtl="0" eaLnBrk="1" latinLnBrk="0" hangingPunct="1">
        <a:defRPr sz="24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a:spLocks noChangeArrowheads="1"/>
          </p:cNvSpPr>
          <p:nvPr/>
        </p:nvSpPr>
        <p:spPr bwMode="auto">
          <a:xfrm>
            <a:off x="4" y="2266528"/>
            <a:ext cx="14265275" cy="3094819"/>
          </a:xfrm>
          <a:prstGeom prst="rect">
            <a:avLst/>
          </a:prstGeom>
          <a:solidFill>
            <a:srgbClr val="0073CF"/>
          </a:solidFill>
          <a:ln w="0" algn="ctr">
            <a:noFill/>
            <a:miter lim="800000"/>
            <a:headEnd/>
            <a:tailEnd/>
          </a:ln>
          <a:effectLst>
            <a:outerShdw dist="20000" dir="5400000" rotWithShape="0">
              <a:srgbClr val="000000">
                <a:alpha val="37999"/>
              </a:srgbClr>
            </a:outerShdw>
          </a:effectLst>
        </p:spPr>
        <p:txBody>
          <a:bodyPr lIns="121877" tIns="60938" rIns="121877" bIns="60938" anchor="ctr"/>
          <a:lstStyle/>
          <a:p>
            <a:pPr algn="ctr">
              <a:defRPr/>
            </a:pPr>
            <a:endParaRPr lang="en-US" sz="2700" dirty="0">
              <a:solidFill>
                <a:schemeClr val="tx1"/>
              </a:solidFill>
              <a:latin typeface="+mn-lt"/>
              <a:ea typeface="+mn-ea"/>
            </a:endParaRPr>
          </a:p>
        </p:txBody>
      </p:sp>
      <p:sp>
        <p:nvSpPr>
          <p:cNvPr id="13" name="Rectangle 9"/>
          <p:cNvSpPr>
            <a:spLocks noChangeArrowheads="1"/>
          </p:cNvSpPr>
          <p:nvPr/>
        </p:nvSpPr>
        <p:spPr bwMode="auto">
          <a:xfrm>
            <a:off x="45" y="5346744"/>
            <a:ext cx="14265274" cy="68951"/>
          </a:xfrm>
          <a:prstGeom prst="rect">
            <a:avLst/>
          </a:prstGeom>
          <a:solidFill>
            <a:srgbClr val="E37222"/>
          </a:solidFill>
          <a:ln w="9525">
            <a:noFill/>
            <a:miter lim="800000"/>
            <a:headEnd/>
            <a:tailEnd/>
          </a:ln>
          <a:effectLst/>
        </p:spPr>
        <p:txBody>
          <a:bodyPr wrap="none" lIns="121877" tIns="60938" rIns="121877" bIns="60938" anchor="ctr"/>
          <a:lstStyle/>
          <a:p>
            <a:endParaRPr lang="en-US" dirty="0"/>
          </a:p>
        </p:txBody>
      </p:sp>
    </p:spTree>
    <p:extLst>
      <p:ext uri="{BB962C8B-B14F-4D97-AF65-F5344CB8AC3E}">
        <p14:creationId xmlns:p14="http://schemas.microsoft.com/office/powerpoint/2010/main" val="2257865793"/>
      </p:ext>
    </p:extLst>
  </p:cSld>
  <p:clrMap bg1="lt1" tx1="dk1" bg2="lt2" tx2="dk2" accent1="accent1" accent2="accent2" accent3="accent3" accent4="accent4" accent5="accent5" accent6="accent6" hlink="hlink" folHlink="folHlink"/>
  <p:sldLayoutIdLst>
    <p:sldLayoutId id="2147483730" r:id="rId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ctr" defTabSz="1217622" rtl="0" eaLnBrk="1" latinLnBrk="0" hangingPunct="1">
        <a:spcBef>
          <a:spcPct val="0"/>
        </a:spcBef>
        <a:buNone/>
        <a:defRPr sz="5900" kern="1200">
          <a:solidFill>
            <a:schemeClr val="tx1"/>
          </a:solidFill>
          <a:latin typeface="+mj-lt"/>
          <a:ea typeface="+mj-ea"/>
          <a:cs typeface="+mj-cs"/>
        </a:defRPr>
      </a:lvl1pPr>
    </p:titleStyle>
    <p:bodyStyle>
      <a:lvl1pPr marL="456599" indent="-456599" algn="l" defTabSz="1217622"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89322" indent="-380508" algn="l" defTabSz="1217622"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2021" indent="-304399" algn="l" defTabSz="1217622"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0827" indent="-304399" algn="l" defTabSz="1217622"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39642" indent="-304399" algn="l" defTabSz="1217622"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48439" indent="-304399" algn="l" defTabSz="1217622"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7254" indent="-304399" algn="l" defTabSz="1217622"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6061" indent="-304399" algn="l" defTabSz="1217622"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4867" indent="-304399" algn="l" defTabSz="1217622"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7622" rtl="0" eaLnBrk="1" latinLnBrk="0" hangingPunct="1">
        <a:defRPr sz="2400" kern="1200">
          <a:solidFill>
            <a:schemeClr val="tx1"/>
          </a:solidFill>
          <a:latin typeface="+mn-lt"/>
          <a:ea typeface="+mn-ea"/>
          <a:cs typeface="+mn-cs"/>
        </a:defRPr>
      </a:lvl1pPr>
      <a:lvl2pPr marL="608799" algn="l" defTabSz="1217622" rtl="0" eaLnBrk="1" latinLnBrk="0" hangingPunct="1">
        <a:defRPr sz="2400" kern="1200">
          <a:solidFill>
            <a:schemeClr val="tx1"/>
          </a:solidFill>
          <a:latin typeface="+mn-lt"/>
          <a:ea typeface="+mn-ea"/>
          <a:cs typeface="+mn-cs"/>
        </a:defRPr>
      </a:lvl2pPr>
      <a:lvl3pPr marL="1217622" algn="l" defTabSz="1217622" rtl="0" eaLnBrk="1" latinLnBrk="0" hangingPunct="1">
        <a:defRPr sz="2400" kern="1200">
          <a:solidFill>
            <a:schemeClr val="tx1"/>
          </a:solidFill>
          <a:latin typeface="+mn-lt"/>
          <a:ea typeface="+mn-ea"/>
          <a:cs typeface="+mn-cs"/>
        </a:defRPr>
      </a:lvl3pPr>
      <a:lvl4pPr marL="1826429" algn="l" defTabSz="1217622" rtl="0" eaLnBrk="1" latinLnBrk="0" hangingPunct="1">
        <a:defRPr sz="2400" kern="1200">
          <a:solidFill>
            <a:schemeClr val="tx1"/>
          </a:solidFill>
          <a:latin typeface="+mn-lt"/>
          <a:ea typeface="+mn-ea"/>
          <a:cs typeface="+mn-cs"/>
        </a:defRPr>
      </a:lvl4pPr>
      <a:lvl5pPr marL="2435242" algn="l" defTabSz="1217622" rtl="0" eaLnBrk="1" latinLnBrk="0" hangingPunct="1">
        <a:defRPr sz="2400" kern="1200">
          <a:solidFill>
            <a:schemeClr val="tx1"/>
          </a:solidFill>
          <a:latin typeface="+mn-lt"/>
          <a:ea typeface="+mn-ea"/>
          <a:cs typeface="+mn-cs"/>
        </a:defRPr>
      </a:lvl5pPr>
      <a:lvl6pPr marL="3044041" algn="l" defTabSz="1217622" rtl="0" eaLnBrk="1" latinLnBrk="0" hangingPunct="1">
        <a:defRPr sz="2400" kern="1200">
          <a:solidFill>
            <a:schemeClr val="tx1"/>
          </a:solidFill>
          <a:latin typeface="+mn-lt"/>
          <a:ea typeface="+mn-ea"/>
          <a:cs typeface="+mn-cs"/>
        </a:defRPr>
      </a:lvl6pPr>
      <a:lvl7pPr marL="3652839" algn="l" defTabSz="1217622" rtl="0" eaLnBrk="1" latinLnBrk="0" hangingPunct="1">
        <a:defRPr sz="2400" kern="1200">
          <a:solidFill>
            <a:schemeClr val="tx1"/>
          </a:solidFill>
          <a:latin typeface="+mn-lt"/>
          <a:ea typeface="+mn-ea"/>
          <a:cs typeface="+mn-cs"/>
        </a:defRPr>
      </a:lvl7pPr>
      <a:lvl8pPr marL="4261653" algn="l" defTabSz="1217622" rtl="0" eaLnBrk="1" latinLnBrk="0" hangingPunct="1">
        <a:defRPr sz="2400" kern="1200">
          <a:solidFill>
            <a:schemeClr val="tx1"/>
          </a:solidFill>
          <a:latin typeface="+mn-lt"/>
          <a:ea typeface="+mn-ea"/>
          <a:cs typeface="+mn-cs"/>
        </a:defRPr>
      </a:lvl8pPr>
      <a:lvl9pPr marL="4870469" algn="l" defTabSz="1217622" rtl="0" eaLnBrk="1" latinLnBrk="0" hangingPunct="1">
        <a:defRPr sz="24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554764" y="4"/>
            <a:ext cx="12838749" cy="1223363"/>
          </a:xfrm>
          <a:prstGeom prst="rect">
            <a:avLst/>
          </a:prstGeom>
          <a:noFill/>
          <a:ln w="9525">
            <a:noFill/>
            <a:miter lim="800000"/>
            <a:headEnd/>
            <a:tailEnd/>
          </a:ln>
        </p:spPr>
        <p:txBody>
          <a:bodyPr vert="horz" wrap="square" lIns="121874" tIns="60937" rIns="121874" bIns="60937" numCol="1" anchor="ctr" anchorCtr="0" compatLnSpc="1">
            <a:prstTxWarp prst="textNoShape">
              <a:avLst/>
            </a:prstTxWarp>
          </a:bodyPr>
          <a:lstStyle/>
          <a:p>
            <a:pPr lvl="0"/>
            <a:r>
              <a:rPr lang="en-US" smtClean="0"/>
              <a:t>Click to edit Master title style</a:t>
            </a:r>
            <a:endParaRPr lang="en-US" dirty="0"/>
          </a:p>
        </p:txBody>
      </p:sp>
      <p:pic>
        <p:nvPicPr>
          <p:cNvPr id="18" name="Picture 18" descr="TriNet_logo"/>
          <p:cNvPicPr>
            <a:picLocks noChangeAspect="1" noChangeArrowheads="1"/>
          </p:cNvPicPr>
          <p:nvPr/>
        </p:nvPicPr>
        <p:blipFill>
          <a:blip r:embed="rId4" cstate="print"/>
          <a:stretch>
            <a:fillRect/>
          </a:stretch>
        </p:blipFill>
        <p:spPr bwMode="auto">
          <a:xfrm>
            <a:off x="11756224" y="233054"/>
            <a:ext cx="2015938" cy="742347"/>
          </a:xfrm>
          <a:prstGeom prst="rect">
            <a:avLst/>
          </a:prstGeom>
          <a:noFill/>
          <a:ln w="9525">
            <a:noFill/>
            <a:miter lim="800000"/>
            <a:headEnd/>
            <a:tailEnd/>
          </a:ln>
        </p:spPr>
      </p:pic>
      <p:pic>
        <p:nvPicPr>
          <p:cNvPr id="23" name="Picture 22" descr="\\Slnas3\nas\lib-SL\Marketing\_WRITE-SHARED\Marketing_Communications\Internet_Marketing\2012\05_graphics\1_Logos_Links\TriBands\Wingspan_orizental_orange.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5" y="7514951"/>
            <a:ext cx="14288060" cy="357618"/>
          </a:xfrm>
          <a:prstGeom prst="rect">
            <a:avLst/>
          </a:prstGeom>
          <a:noFill/>
          <a:extLst>
            <a:ext uri="{909E8E84-426E-40DD-AFC4-6F175D3DCCD1}">
              <a14:hiddenFill xmlns:a14="http://schemas.microsoft.com/office/drawing/2010/main">
                <a:solidFill>
                  <a:srgbClr val="FFFFFF"/>
                </a:solidFill>
              </a14:hiddenFill>
            </a:ext>
          </a:extLst>
        </p:spPr>
      </p:pic>
      <p:sp>
        <p:nvSpPr>
          <p:cNvPr id="24" name="Slide Number Placeholder 5"/>
          <p:cNvSpPr txBox="1">
            <a:spLocks/>
          </p:cNvSpPr>
          <p:nvPr/>
        </p:nvSpPr>
        <p:spPr>
          <a:xfrm>
            <a:off x="13254824" y="7584412"/>
            <a:ext cx="594385" cy="302747"/>
          </a:xfrm>
          <a:prstGeom prst="rect">
            <a:avLst/>
          </a:prstGeom>
        </p:spPr>
        <p:txBody>
          <a:bodyPr lIns="121874" tIns="60937" rIns="121874" bIns="60937"/>
          <a:lstStyle/>
          <a:p>
            <a:pPr marL="0" marR="0" lvl="0" indent="0" algn="l" defTabSz="914014" rtl="0" eaLnBrk="1" fontAlgn="auto" latinLnBrk="0" hangingPunct="1">
              <a:lnSpc>
                <a:spcPct val="100000"/>
              </a:lnSpc>
              <a:spcBef>
                <a:spcPts val="0"/>
              </a:spcBef>
              <a:spcAft>
                <a:spcPts val="0"/>
              </a:spcAft>
              <a:buClrTx/>
              <a:buSzTx/>
              <a:buFontTx/>
              <a:buNone/>
              <a:tabLst/>
              <a:defRPr/>
            </a:pPr>
            <a:fld id="{53025DEB-E946-4921-9312-0A2D9D33E695}" type="slidenum">
              <a:rPr kumimoji="0" lang="en-US" sz="800" b="0" i="0" u="none" strike="noStrike" kern="1200" cap="none" spc="0" normalizeH="0" baseline="0" noProof="0" smtClean="0">
                <a:ln>
                  <a:noFill/>
                </a:ln>
                <a:solidFill>
                  <a:schemeClr val="bg1"/>
                </a:solidFill>
                <a:effectLst/>
                <a:uLnTx/>
                <a:uFillTx/>
                <a:latin typeface="+mn-lt"/>
                <a:ea typeface="+mn-ea"/>
                <a:cs typeface="+mn-cs"/>
              </a:rPr>
              <a:pPr marL="0" marR="0" lvl="0" indent="0" algn="l" defTabSz="91401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n-ea"/>
              <a:cs typeface="+mn-cs"/>
            </a:endParaRPr>
          </a:p>
        </p:txBody>
      </p:sp>
      <p:sp>
        <p:nvSpPr>
          <p:cNvPr id="26" name="Rectangle 8"/>
          <p:cNvSpPr>
            <a:spLocks noChangeArrowheads="1"/>
          </p:cNvSpPr>
          <p:nvPr/>
        </p:nvSpPr>
        <p:spPr bwMode="auto">
          <a:xfrm>
            <a:off x="772706" y="7633977"/>
            <a:ext cx="1426529" cy="123111"/>
          </a:xfrm>
          <a:prstGeom prst="rect">
            <a:avLst/>
          </a:prstGeom>
          <a:noFill/>
          <a:ln w="9525">
            <a:noFill/>
            <a:miter lim="800000"/>
            <a:headEnd/>
            <a:tailEnd/>
          </a:ln>
        </p:spPr>
        <p:txBody>
          <a:bodyPr wrap="square" lIns="0" tIns="0" rIns="0" bIns="0">
            <a:spAutoFit/>
          </a:bodyPr>
          <a:lstStyle/>
          <a:p>
            <a:pPr algn="l">
              <a:defRPr/>
            </a:pPr>
            <a:fld id="{4C5AE4F2-5327-4A20-A098-05259C474508}" type="datetime1">
              <a:rPr lang="en-US" sz="800" b="0" smtClean="0">
                <a:solidFill>
                  <a:schemeClr val="bg1"/>
                </a:solidFill>
                <a:latin typeface="Arial" charset="0"/>
                <a:ea typeface="ＭＳ Ｐゴシック" pitchFamily="34" charset="-128"/>
              </a:rPr>
              <a:pPr algn="l">
                <a:defRPr/>
              </a:pPr>
              <a:t>10/16/2020</a:t>
            </a:fld>
            <a:endParaRPr lang="en-US" sz="800" b="0" dirty="0">
              <a:solidFill>
                <a:schemeClr val="bg1"/>
              </a:solidFill>
              <a:latin typeface="Arial" charset="0"/>
              <a:ea typeface="ＭＳ Ｐゴシック" pitchFamily="34" charset="-128"/>
            </a:endParaRPr>
          </a:p>
        </p:txBody>
      </p:sp>
      <p:sp>
        <p:nvSpPr>
          <p:cNvPr id="27" name="Rectangle 8"/>
          <p:cNvSpPr>
            <a:spLocks noChangeArrowheads="1"/>
          </p:cNvSpPr>
          <p:nvPr/>
        </p:nvSpPr>
        <p:spPr bwMode="auto">
          <a:xfrm>
            <a:off x="1248218" y="7625586"/>
            <a:ext cx="12006605" cy="123111"/>
          </a:xfrm>
          <a:prstGeom prst="rect">
            <a:avLst/>
          </a:prstGeom>
          <a:noFill/>
          <a:ln w="9525">
            <a:noFill/>
            <a:miter lim="800000"/>
            <a:headEnd/>
            <a:tailEnd/>
          </a:ln>
        </p:spPr>
        <p:txBody>
          <a:bodyPr lIns="0" tIns="0" rIns="0" bIns="0">
            <a:spAutoFit/>
          </a:bodyPr>
          <a:lstStyle/>
          <a:p>
            <a:pPr algn="ctr" fontAlgn="auto">
              <a:spcBef>
                <a:spcPts val="0"/>
              </a:spcBef>
              <a:spcAft>
                <a:spcPts val="0"/>
              </a:spcAft>
              <a:defRPr/>
            </a:pPr>
            <a:r>
              <a:rPr lang="en-US" sz="800" dirty="0">
                <a:solidFill>
                  <a:schemeClr val="bg1"/>
                </a:solidFill>
                <a:ea typeface="ＭＳ Ｐゴシック" pitchFamily="34" charset="-128"/>
              </a:rPr>
              <a:t>© 2015 </a:t>
            </a:r>
            <a:r>
              <a:rPr lang="en-US" sz="800" dirty="0" err="1">
                <a:solidFill>
                  <a:schemeClr val="bg1"/>
                </a:solidFill>
                <a:ea typeface="ＭＳ Ｐゴシック" pitchFamily="34" charset="-128"/>
              </a:rPr>
              <a:t>TriNet</a:t>
            </a:r>
            <a:r>
              <a:rPr lang="en-US" sz="800" dirty="0">
                <a:solidFill>
                  <a:schemeClr val="bg1"/>
                </a:solidFill>
                <a:ea typeface="ＭＳ Ｐゴシック" pitchFamily="34" charset="-128"/>
              </a:rPr>
              <a:t> Group, Inc.  All rights reserved. Reproduction or distribution in whole or part without express written permission is prohibited.</a:t>
            </a:r>
          </a:p>
        </p:txBody>
      </p:sp>
      <p:sp>
        <p:nvSpPr>
          <p:cNvPr id="9" name="Text Placeholder 2"/>
          <p:cNvSpPr>
            <a:spLocks noGrp="1"/>
          </p:cNvSpPr>
          <p:nvPr>
            <p:ph type="body" idx="1"/>
          </p:nvPr>
        </p:nvSpPr>
        <p:spPr>
          <a:xfrm>
            <a:off x="580561" y="1484283"/>
            <a:ext cx="12838749" cy="5190190"/>
          </a:xfrm>
          <a:prstGeom prst="rect">
            <a:avLst/>
          </a:prstGeom>
        </p:spPr>
        <p:txBody>
          <a:bodyPr vert="horz" lIns="121874" tIns="60937" rIns="121874" bIns="60937"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9633738"/>
      </p:ext>
    </p:extLst>
  </p:cSld>
  <p:clrMap bg1="lt1" tx1="dk1" bg2="lt2" tx2="dk2" accent1="accent1" accent2="accent2" accent3="accent3" accent4="accent4" accent5="accent5" accent6="accent6" hlink="hlink" folHlink="folHlink"/>
  <p:sldLayoutIdLst>
    <p:sldLayoutId id="2147483732" r:id="rId1"/>
    <p:sldLayoutId id="2147483733" r:id="rId2"/>
  </p:sldLayoutIdLst>
  <p:transition spd="med">
    <p:wipe dir="r"/>
  </p:transition>
  <p:hf hdr="0"/>
  <p:txStyles>
    <p:titleStyle>
      <a:lvl1pPr algn="l" rtl="0" eaLnBrk="1" fontAlgn="base" hangingPunct="1">
        <a:spcBef>
          <a:spcPct val="0"/>
        </a:spcBef>
        <a:spcAft>
          <a:spcPct val="0"/>
        </a:spcAft>
        <a:defRPr sz="2800" b="1" kern="1200">
          <a:solidFill>
            <a:srgbClr val="0070C0"/>
          </a:solidFill>
          <a:latin typeface="+mj-lt"/>
          <a:ea typeface="+mj-ea"/>
          <a:cs typeface="+mj-cs"/>
        </a:defRPr>
      </a:lvl1pPr>
      <a:lvl2pPr algn="l" rtl="0" eaLnBrk="1" fontAlgn="base" hangingPunct="1">
        <a:spcBef>
          <a:spcPct val="0"/>
        </a:spcBef>
        <a:spcAft>
          <a:spcPct val="0"/>
        </a:spcAft>
        <a:defRPr sz="2800" b="1">
          <a:solidFill>
            <a:srgbClr val="0039A6"/>
          </a:solidFill>
          <a:latin typeface="Arial" charset="0"/>
        </a:defRPr>
      </a:lvl2pPr>
      <a:lvl3pPr algn="l" rtl="0" eaLnBrk="1" fontAlgn="base" hangingPunct="1">
        <a:spcBef>
          <a:spcPct val="0"/>
        </a:spcBef>
        <a:spcAft>
          <a:spcPct val="0"/>
        </a:spcAft>
        <a:defRPr sz="2800" b="1">
          <a:solidFill>
            <a:srgbClr val="0039A6"/>
          </a:solidFill>
          <a:latin typeface="Arial" charset="0"/>
        </a:defRPr>
      </a:lvl3pPr>
      <a:lvl4pPr algn="l" rtl="0" eaLnBrk="1" fontAlgn="base" hangingPunct="1">
        <a:spcBef>
          <a:spcPct val="0"/>
        </a:spcBef>
        <a:spcAft>
          <a:spcPct val="0"/>
        </a:spcAft>
        <a:defRPr sz="2800" b="1">
          <a:solidFill>
            <a:srgbClr val="0039A6"/>
          </a:solidFill>
          <a:latin typeface="Arial" charset="0"/>
        </a:defRPr>
      </a:lvl4pPr>
      <a:lvl5pPr algn="l" rtl="0" eaLnBrk="1" fontAlgn="base" hangingPunct="1">
        <a:spcBef>
          <a:spcPct val="0"/>
        </a:spcBef>
        <a:spcAft>
          <a:spcPct val="0"/>
        </a:spcAft>
        <a:defRPr sz="2800" b="1">
          <a:solidFill>
            <a:srgbClr val="0039A6"/>
          </a:solidFill>
          <a:latin typeface="Arial" charset="0"/>
        </a:defRPr>
      </a:lvl5pPr>
      <a:lvl6pPr marL="456999" algn="l" rtl="0" eaLnBrk="1" fontAlgn="base" hangingPunct="1">
        <a:spcBef>
          <a:spcPct val="0"/>
        </a:spcBef>
        <a:spcAft>
          <a:spcPct val="0"/>
        </a:spcAft>
        <a:defRPr sz="2800" b="1">
          <a:solidFill>
            <a:srgbClr val="0039A6"/>
          </a:solidFill>
          <a:latin typeface="Arial" charset="0"/>
        </a:defRPr>
      </a:lvl6pPr>
      <a:lvl7pPr marL="914014" algn="l" rtl="0" eaLnBrk="1" fontAlgn="base" hangingPunct="1">
        <a:spcBef>
          <a:spcPct val="0"/>
        </a:spcBef>
        <a:spcAft>
          <a:spcPct val="0"/>
        </a:spcAft>
        <a:defRPr sz="2800" b="1">
          <a:solidFill>
            <a:srgbClr val="0039A6"/>
          </a:solidFill>
          <a:latin typeface="Arial" charset="0"/>
        </a:defRPr>
      </a:lvl7pPr>
      <a:lvl8pPr marL="1371022" algn="l" rtl="0" eaLnBrk="1" fontAlgn="base" hangingPunct="1">
        <a:spcBef>
          <a:spcPct val="0"/>
        </a:spcBef>
        <a:spcAft>
          <a:spcPct val="0"/>
        </a:spcAft>
        <a:defRPr sz="2800" b="1">
          <a:solidFill>
            <a:srgbClr val="0039A6"/>
          </a:solidFill>
          <a:latin typeface="Arial" charset="0"/>
        </a:defRPr>
      </a:lvl8pPr>
      <a:lvl9pPr marL="1828029" algn="l" rtl="0" eaLnBrk="1" fontAlgn="base" hangingPunct="1">
        <a:spcBef>
          <a:spcPct val="0"/>
        </a:spcBef>
        <a:spcAft>
          <a:spcPct val="0"/>
        </a:spcAft>
        <a:defRPr sz="2800" b="1">
          <a:solidFill>
            <a:srgbClr val="0039A6"/>
          </a:solidFill>
          <a:latin typeface="Arial" charset="0"/>
        </a:defRPr>
      </a:lvl9pPr>
    </p:titleStyle>
    <p:bodyStyle>
      <a:lvl1pPr marL="342762" indent="-342762" algn="l" rtl="0" eaLnBrk="1" fontAlgn="base" hangingPunct="1">
        <a:spcBef>
          <a:spcPct val="20000"/>
        </a:spcBef>
        <a:spcAft>
          <a:spcPct val="0"/>
        </a:spcAft>
        <a:buFont typeface="Arial" charset="0"/>
        <a:defRPr sz="2300" kern="1200">
          <a:solidFill>
            <a:srgbClr val="616161"/>
          </a:solidFill>
          <a:latin typeface="+mn-lt"/>
          <a:ea typeface="+mn-ea"/>
          <a:cs typeface="+mn-cs"/>
        </a:defRPr>
      </a:lvl1pPr>
      <a:lvl2pPr marL="631555" indent="-174557" algn="l" rtl="0" eaLnBrk="1" fontAlgn="base" hangingPunct="1">
        <a:spcBef>
          <a:spcPct val="20000"/>
        </a:spcBef>
        <a:spcAft>
          <a:spcPct val="0"/>
        </a:spcAft>
        <a:buClr>
          <a:srgbClr val="0070C0"/>
        </a:buClr>
        <a:buFont typeface="Arial" charset="0"/>
        <a:buChar char="•"/>
        <a:defRPr sz="2000" kern="1200">
          <a:solidFill>
            <a:srgbClr val="616161"/>
          </a:solidFill>
          <a:latin typeface="+mn-lt"/>
          <a:ea typeface="+mn-ea"/>
          <a:cs typeface="+mn-cs"/>
        </a:defRPr>
      </a:lvl2pPr>
      <a:lvl3pPr marL="1142522" indent="-228509" algn="l" rtl="0" eaLnBrk="1" fontAlgn="base" hangingPunct="1">
        <a:spcBef>
          <a:spcPct val="20000"/>
        </a:spcBef>
        <a:spcAft>
          <a:spcPct val="0"/>
        </a:spcAft>
        <a:buClr>
          <a:srgbClr val="E37222"/>
        </a:buClr>
        <a:buFont typeface="Arial" charset="0"/>
        <a:buChar char="&gt;"/>
        <a:defRPr kern="1200">
          <a:solidFill>
            <a:srgbClr val="616161"/>
          </a:solidFill>
          <a:latin typeface="+mn-lt"/>
          <a:ea typeface="+mn-ea"/>
          <a:cs typeface="+mn-cs"/>
        </a:defRPr>
      </a:lvl3pPr>
      <a:lvl4pPr marL="1599520" indent="-22850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6519" indent="-228509"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3534" indent="-228509" algn="l" defTabSz="91401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42" indent="-228509" algn="l" defTabSz="91401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549" indent="-228509" algn="l" defTabSz="91401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566" indent="-228509" algn="l" defTabSz="91401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14" rtl="0" eaLnBrk="1" latinLnBrk="0" hangingPunct="1">
        <a:defRPr sz="1900" kern="1200">
          <a:solidFill>
            <a:schemeClr val="tx1"/>
          </a:solidFill>
          <a:latin typeface="+mn-lt"/>
          <a:ea typeface="+mn-ea"/>
          <a:cs typeface="+mn-cs"/>
        </a:defRPr>
      </a:lvl1pPr>
      <a:lvl2pPr marL="456999" algn="l" defTabSz="914014" rtl="0" eaLnBrk="1" latinLnBrk="0" hangingPunct="1">
        <a:defRPr sz="1900" kern="1200">
          <a:solidFill>
            <a:schemeClr val="tx1"/>
          </a:solidFill>
          <a:latin typeface="+mn-lt"/>
          <a:ea typeface="+mn-ea"/>
          <a:cs typeface="+mn-cs"/>
        </a:defRPr>
      </a:lvl2pPr>
      <a:lvl3pPr marL="914014" algn="l" defTabSz="914014" rtl="0" eaLnBrk="1" latinLnBrk="0" hangingPunct="1">
        <a:defRPr sz="1900" kern="1200">
          <a:solidFill>
            <a:schemeClr val="tx1"/>
          </a:solidFill>
          <a:latin typeface="+mn-lt"/>
          <a:ea typeface="+mn-ea"/>
          <a:cs typeface="+mn-cs"/>
        </a:defRPr>
      </a:lvl3pPr>
      <a:lvl4pPr marL="1371022" algn="l" defTabSz="914014" rtl="0" eaLnBrk="1" latinLnBrk="0" hangingPunct="1">
        <a:defRPr sz="1900" kern="1200">
          <a:solidFill>
            <a:schemeClr val="tx1"/>
          </a:solidFill>
          <a:latin typeface="+mn-lt"/>
          <a:ea typeface="+mn-ea"/>
          <a:cs typeface="+mn-cs"/>
        </a:defRPr>
      </a:lvl4pPr>
      <a:lvl5pPr marL="1828029" algn="l" defTabSz="914014" rtl="0" eaLnBrk="1" latinLnBrk="0" hangingPunct="1">
        <a:defRPr sz="1900" kern="1200">
          <a:solidFill>
            <a:schemeClr val="tx1"/>
          </a:solidFill>
          <a:latin typeface="+mn-lt"/>
          <a:ea typeface="+mn-ea"/>
          <a:cs typeface="+mn-cs"/>
        </a:defRPr>
      </a:lvl5pPr>
      <a:lvl6pPr marL="2285046" algn="l" defTabSz="914014" rtl="0" eaLnBrk="1" latinLnBrk="0" hangingPunct="1">
        <a:defRPr sz="1900" kern="1200">
          <a:solidFill>
            <a:schemeClr val="tx1"/>
          </a:solidFill>
          <a:latin typeface="+mn-lt"/>
          <a:ea typeface="+mn-ea"/>
          <a:cs typeface="+mn-cs"/>
        </a:defRPr>
      </a:lvl6pPr>
      <a:lvl7pPr marL="2742042" algn="l" defTabSz="914014" rtl="0" eaLnBrk="1" latinLnBrk="0" hangingPunct="1">
        <a:defRPr sz="1900" kern="1200">
          <a:solidFill>
            <a:schemeClr val="tx1"/>
          </a:solidFill>
          <a:latin typeface="+mn-lt"/>
          <a:ea typeface="+mn-ea"/>
          <a:cs typeface="+mn-cs"/>
        </a:defRPr>
      </a:lvl7pPr>
      <a:lvl8pPr marL="3199040" algn="l" defTabSz="914014" rtl="0" eaLnBrk="1" latinLnBrk="0" hangingPunct="1">
        <a:defRPr sz="1900" kern="1200">
          <a:solidFill>
            <a:schemeClr val="tx1"/>
          </a:solidFill>
          <a:latin typeface="+mn-lt"/>
          <a:ea typeface="+mn-ea"/>
          <a:cs typeface="+mn-cs"/>
        </a:defRPr>
      </a:lvl8pPr>
      <a:lvl9pPr marL="3656039" algn="l" defTabSz="914014" rtl="0" eaLnBrk="1" latinLnBrk="0" hangingPunct="1">
        <a:defRPr sz="19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Picture 24" descr="TriNet_logo"/>
          <p:cNvPicPr>
            <a:picLocks noChangeAspect="1" noChangeArrowheads="1"/>
          </p:cNvPicPr>
          <p:nvPr/>
        </p:nvPicPr>
        <p:blipFill>
          <a:blip r:embed="rId7" cstate="print"/>
          <a:stretch>
            <a:fillRect/>
          </a:stretch>
        </p:blipFill>
        <p:spPr bwMode="auto">
          <a:xfrm>
            <a:off x="16" y="7515295"/>
            <a:ext cx="711902" cy="349210"/>
          </a:xfrm>
          <a:prstGeom prst="rect">
            <a:avLst/>
          </a:prstGeom>
          <a:noFill/>
          <a:ln w="9525">
            <a:noFill/>
            <a:miter lim="800000"/>
            <a:headEnd/>
            <a:tailEnd/>
          </a:ln>
        </p:spPr>
      </p:pic>
      <p:sp>
        <p:nvSpPr>
          <p:cNvPr id="9" name="Rectangle 8"/>
          <p:cNvSpPr>
            <a:spLocks noChangeArrowheads="1"/>
          </p:cNvSpPr>
          <p:nvPr/>
        </p:nvSpPr>
        <p:spPr bwMode="auto">
          <a:xfrm>
            <a:off x="4" y="6"/>
            <a:ext cx="14265275" cy="1130518"/>
          </a:xfrm>
          <a:prstGeom prst="rect">
            <a:avLst/>
          </a:prstGeom>
          <a:solidFill>
            <a:srgbClr val="0073CF"/>
          </a:solidFill>
          <a:ln w="0" algn="ctr">
            <a:noFill/>
            <a:miter lim="800000"/>
            <a:headEnd/>
            <a:tailEnd/>
          </a:ln>
          <a:effectLst>
            <a:outerShdw dist="20000" dir="5400000" rotWithShape="0">
              <a:srgbClr val="000000">
                <a:alpha val="37999"/>
              </a:srgbClr>
            </a:outerShdw>
          </a:effectLst>
        </p:spPr>
        <p:txBody>
          <a:bodyPr lIns="91390" tIns="45710" rIns="91390" bIns="45710" anchor="t" anchorCtr="0"/>
          <a:lstStyle/>
          <a:p>
            <a:pPr algn="ctr">
              <a:defRPr/>
            </a:pPr>
            <a:endParaRPr lang="en-US" sz="2000" dirty="0">
              <a:solidFill>
                <a:schemeClr val="tx1"/>
              </a:solidFill>
              <a:latin typeface="Calibri" panose="020F0502020204030204" pitchFamily="34" charset="0"/>
              <a:ea typeface="+mn-ea"/>
            </a:endParaRPr>
          </a:p>
        </p:txBody>
      </p:sp>
      <p:sp>
        <p:nvSpPr>
          <p:cNvPr id="10" name="Title Placeholder 1"/>
          <p:cNvSpPr>
            <a:spLocks noGrp="1"/>
          </p:cNvSpPr>
          <p:nvPr>
            <p:ph type="title"/>
          </p:nvPr>
        </p:nvSpPr>
        <p:spPr>
          <a:xfrm>
            <a:off x="119097" y="15"/>
            <a:ext cx="13615026" cy="1114135"/>
          </a:xfrm>
          <a:prstGeom prst="rect">
            <a:avLst/>
          </a:prstGeom>
        </p:spPr>
        <p:txBody>
          <a:bodyPr vert="horz" lIns="121854" tIns="60926" rIns="121854" bIns="60926" rtlCol="0" anchor="t" anchorCtr="0">
            <a:normAutofit/>
          </a:bodyPr>
          <a:lstStyle/>
          <a:p>
            <a:r>
              <a:rPr lang="en-US" smtClean="0"/>
              <a:t>Click to edit Master title style</a:t>
            </a:r>
            <a:endParaRPr lang="en-US" dirty="0"/>
          </a:p>
        </p:txBody>
      </p:sp>
      <p:sp>
        <p:nvSpPr>
          <p:cNvPr id="13" name="Rectangle 8"/>
          <p:cNvSpPr>
            <a:spLocks noChangeArrowheads="1"/>
          </p:cNvSpPr>
          <p:nvPr/>
        </p:nvSpPr>
        <p:spPr bwMode="auto">
          <a:xfrm>
            <a:off x="12165286" y="7622969"/>
            <a:ext cx="1426526" cy="123111"/>
          </a:xfrm>
          <a:prstGeom prst="rect">
            <a:avLst/>
          </a:prstGeom>
          <a:noFill/>
          <a:ln w="9525">
            <a:noFill/>
            <a:miter lim="800000"/>
            <a:headEnd/>
            <a:tailEnd/>
          </a:ln>
        </p:spPr>
        <p:txBody>
          <a:bodyPr wrap="square" lIns="0" tIns="0" rIns="0" bIns="0">
            <a:spAutoFit/>
          </a:bodyPr>
          <a:lstStyle/>
          <a:p>
            <a:pPr algn="r">
              <a:defRPr/>
            </a:pPr>
            <a:fld id="{4C5AE4F2-5327-4A20-A098-05259C474508}" type="datetime1">
              <a:rPr lang="en-US" sz="800" b="0" smtClean="0">
                <a:solidFill>
                  <a:srgbClr val="A6A6A6"/>
                </a:solidFill>
                <a:latin typeface="Calibri" panose="020F0502020204030204" pitchFamily="34" charset="0"/>
                <a:ea typeface="ＭＳ Ｐゴシック" pitchFamily="34" charset="-128"/>
              </a:rPr>
              <a:pPr algn="r">
                <a:defRPr/>
              </a:pPr>
              <a:t>10/16/2020</a:t>
            </a:fld>
            <a:endParaRPr lang="en-US" sz="800" b="0" dirty="0">
              <a:solidFill>
                <a:srgbClr val="A6A6A6"/>
              </a:solidFill>
              <a:latin typeface="Calibri" panose="020F0502020204030204" pitchFamily="34" charset="0"/>
              <a:ea typeface="ＭＳ Ｐゴシック" pitchFamily="34" charset="-128"/>
            </a:endParaRPr>
          </a:p>
        </p:txBody>
      </p:sp>
      <p:sp>
        <p:nvSpPr>
          <p:cNvPr id="17" name="Rectangle 9"/>
          <p:cNvSpPr>
            <a:spLocks noChangeArrowheads="1"/>
          </p:cNvSpPr>
          <p:nvPr/>
        </p:nvSpPr>
        <p:spPr bwMode="auto">
          <a:xfrm>
            <a:off x="20" y="1130521"/>
            <a:ext cx="14265272" cy="68951"/>
          </a:xfrm>
          <a:prstGeom prst="rect">
            <a:avLst/>
          </a:prstGeom>
          <a:solidFill>
            <a:srgbClr val="E37222"/>
          </a:solidFill>
          <a:ln w="9525">
            <a:noFill/>
            <a:miter lim="800000"/>
            <a:headEnd/>
            <a:tailEnd/>
          </a:ln>
          <a:effectLst/>
        </p:spPr>
        <p:txBody>
          <a:bodyPr wrap="none" lIns="91390" tIns="45710" rIns="91390" bIns="45710" anchor="ctr"/>
          <a:lstStyle/>
          <a:p>
            <a:endParaRPr lang="en-US" dirty="0"/>
          </a:p>
        </p:txBody>
      </p:sp>
      <p:sp>
        <p:nvSpPr>
          <p:cNvPr id="18" name="Text Placeholder 2"/>
          <p:cNvSpPr>
            <a:spLocks noGrp="1"/>
          </p:cNvSpPr>
          <p:nvPr>
            <p:ph type="body" idx="1"/>
          </p:nvPr>
        </p:nvSpPr>
        <p:spPr>
          <a:xfrm>
            <a:off x="580770" y="1484284"/>
            <a:ext cx="12838749" cy="5190191"/>
          </a:xfrm>
          <a:prstGeom prst="rect">
            <a:avLst/>
          </a:prstGeom>
        </p:spPr>
        <p:txBody>
          <a:bodyPr vert="horz" lIns="121854" tIns="60926" rIns="121854" bIns="6092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Rectangle 8"/>
          <p:cNvSpPr>
            <a:spLocks noChangeArrowheads="1"/>
          </p:cNvSpPr>
          <p:nvPr/>
        </p:nvSpPr>
        <p:spPr bwMode="auto">
          <a:xfrm>
            <a:off x="805748" y="7599034"/>
            <a:ext cx="9950305" cy="123111"/>
          </a:xfrm>
          <a:prstGeom prst="rect">
            <a:avLst/>
          </a:prstGeom>
          <a:noFill/>
          <a:ln w="9525">
            <a:noFill/>
            <a:miter lim="800000"/>
            <a:headEnd/>
            <a:tailEnd/>
          </a:ln>
        </p:spPr>
        <p:txBody>
          <a:bodyPr wrap="square" lIns="0" tIns="0" rIns="0" bIns="0">
            <a:spAutoFit/>
          </a:bodyPr>
          <a:lstStyle/>
          <a:p>
            <a:pPr algn="l">
              <a:defRPr/>
            </a:pPr>
            <a:r>
              <a:rPr lang="en-US" sz="800" b="0" dirty="0">
                <a:solidFill>
                  <a:srgbClr val="A6A6A6"/>
                </a:solidFill>
                <a:latin typeface="Calibri" panose="020F0502020204030204" pitchFamily="34" charset="0"/>
                <a:ea typeface="ＭＳ Ｐゴシック" pitchFamily="34" charset="-128"/>
              </a:rPr>
              <a:t>© 2016-2018 </a:t>
            </a:r>
            <a:r>
              <a:rPr lang="en-US" sz="800" b="0" dirty="0" err="1">
                <a:solidFill>
                  <a:srgbClr val="A6A6A6"/>
                </a:solidFill>
                <a:latin typeface="Calibri" panose="020F0502020204030204" pitchFamily="34" charset="0"/>
                <a:ea typeface="ＭＳ Ｐゴシック" pitchFamily="34" charset="-128"/>
              </a:rPr>
              <a:t>TriNet</a:t>
            </a:r>
            <a:r>
              <a:rPr lang="en-US" sz="800" b="0" dirty="0">
                <a:solidFill>
                  <a:srgbClr val="A6A6A6"/>
                </a:solidFill>
                <a:latin typeface="Calibri" panose="020F0502020204030204" pitchFamily="34" charset="0"/>
                <a:ea typeface="ＭＳ Ｐゴシック" pitchFamily="34" charset="-128"/>
              </a:rPr>
              <a:t> Group, Inc.  All rights reserved. Reproduction or distribution in whole or part without express written permission is prohibited.</a:t>
            </a:r>
          </a:p>
        </p:txBody>
      </p:sp>
      <p:pic>
        <p:nvPicPr>
          <p:cNvPr id="12" name="Picture 11" descr="\\Slnas3\nas\lib-SL\Marketing\_WRITE-SHARED\Marketing_Communications\Internet_Marketing\2012\05_graphics\1_Logos_Links\TriBands\Wingspan_orizental_orange.ep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 y="7307925"/>
            <a:ext cx="14265275" cy="223292"/>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5"/>
          <p:cNvSpPr txBox="1">
            <a:spLocks/>
          </p:cNvSpPr>
          <p:nvPr/>
        </p:nvSpPr>
        <p:spPr>
          <a:xfrm>
            <a:off x="13750144" y="7230352"/>
            <a:ext cx="475509" cy="349210"/>
          </a:xfrm>
          <a:prstGeom prst="rect">
            <a:avLst/>
          </a:prstGeom>
          <a:solidFill>
            <a:schemeClr val="accent2"/>
          </a:solidFill>
        </p:spPr>
        <p:txBody>
          <a:bodyPr wrap="none" lIns="91390" tIns="45710" rIns="91390" bIns="45710"/>
          <a:lstStyle/>
          <a:p>
            <a:pPr marL="0" marR="0" lvl="0" indent="0" algn="ctr" defTabSz="913861" rtl="0" eaLnBrk="1" fontAlgn="auto" latinLnBrk="0" hangingPunct="1">
              <a:lnSpc>
                <a:spcPct val="100000"/>
              </a:lnSpc>
              <a:spcBef>
                <a:spcPts val="0"/>
              </a:spcBef>
              <a:spcAft>
                <a:spcPts val="0"/>
              </a:spcAft>
              <a:buClrTx/>
              <a:buSzTx/>
              <a:buFontTx/>
              <a:buNone/>
              <a:tabLst/>
              <a:defRPr/>
            </a:pPr>
            <a:fld id="{53025DEB-E946-4921-9312-0A2D9D33E695}" type="slidenum">
              <a:rPr kumimoji="0" lang="en-US" sz="900" b="1" i="0" u="none" strike="noStrike" kern="1200" cap="none" spc="0" normalizeH="0" baseline="0" noProof="0" smtClean="0">
                <a:ln>
                  <a:noFill/>
                </a:ln>
                <a:solidFill>
                  <a:schemeClr val="bg1"/>
                </a:solidFill>
                <a:effectLst/>
                <a:uLnTx/>
                <a:uFillTx/>
                <a:latin typeface="Calibri" panose="020F0502020204030204" pitchFamily="34" charset="0"/>
                <a:ea typeface="+mn-ea"/>
                <a:cs typeface="+mn-cs"/>
              </a:rPr>
              <a:pPr marL="0" marR="0" lvl="0" indent="0" algn="ctr" defTabSz="913861" rtl="0" eaLnBrk="1" fontAlgn="auto" latinLnBrk="0" hangingPunct="1">
                <a:lnSpc>
                  <a:spcPct val="100000"/>
                </a:lnSpc>
                <a:spcBef>
                  <a:spcPts val="0"/>
                </a:spcBef>
                <a:spcAft>
                  <a:spcPts val="0"/>
                </a:spcAft>
                <a:buClrTx/>
                <a:buSzTx/>
                <a:buFontTx/>
                <a:buNone/>
                <a:tabLst/>
                <a:defRPr/>
              </a:pPr>
              <a:t>‹#›</a:t>
            </a:fld>
            <a:endParaRPr kumimoji="0" lang="en-US" sz="900" b="1" i="0" u="none" strike="noStrike" kern="1200" cap="none" spc="0" normalizeH="0" baseline="0" noProof="0" dirty="0">
              <a:ln>
                <a:noFill/>
              </a:ln>
              <a:solidFill>
                <a:schemeClr val="bg1"/>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5185591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913861" rtl="0" eaLnBrk="1" latinLnBrk="0" hangingPunct="1">
        <a:spcBef>
          <a:spcPct val="0"/>
        </a:spcBef>
        <a:buNone/>
        <a:defRPr sz="2800" b="0" kern="1200">
          <a:solidFill>
            <a:schemeClr val="bg1"/>
          </a:solidFill>
          <a:latin typeface="Calibri" panose="020F0502020204030204" pitchFamily="34" charset="0"/>
          <a:ea typeface="+mj-ea"/>
          <a:cs typeface="+mj-cs"/>
        </a:defRPr>
      </a:lvl1pPr>
    </p:titleStyle>
    <p:bodyStyle>
      <a:lvl1pPr marL="342706" indent="-342706" algn="l" defTabSz="913861" rtl="0" eaLnBrk="1" latinLnBrk="0" hangingPunct="1">
        <a:spcBef>
          <a:spcPct val="20000"/>
        </a:spcBef>
        <a:buFont typeface="Arial" pitchFamily="34" charset="0"/>
        <a:buNone/>
        <a:defRPr sz="2300" b="0" kern="1200">
          <a:solidFill>
            <a:schemeClr val="tx1">
              <a:lumMod val="65000"/>
              <a:lumOff val="35000"/>
            </a:schemeClr>
          </a:solidFill>
          <a:latin typeface="Calibri" panose="020F0502020204030204" pitchFamily="34" charset="0"/>
          <a:ea typeface="+mn-ea"/>
          <a:cs typeface="+mn-cs"/>
        </a:defRPr>
      </a:lvl1pPr>
      <a:lvl2pPr marL="456919" indent="-223710" algn="l" defTabSz="913861" rtl="0" eaLnBrk="1" latinLnBrk="0" hangingPunct="1">
        <a:spcBef>
          <a:spcPct val="20000"/>
        </a:spcBef>
        <a:buClr>
          <a:srgbClr val="DE6032"/>
        </a:buClr>
        <a:buFont typeface="Arial" pitchFamily="34" charset="0"/>
        <a:buChar char="•"/>
        <a:defRPr sz="2000" kern="1200">
          <a:solidFill>
            <a:schemeClr val="tx1">
              <a:lumMod val="65000"/>
              <a:lumOff val="35000"/>
            </a:schemeClr>
          </a:solidFill>
          <a:latin typeface="Calibri" panose="020F0502020204030204" pitchFamily="34" charset="0"/>
          <a:ea typeface="+mn-ea"/>
          <a:cs typeface="+mn-cs"/>
        </a:defRPr>
      </a:lvl2pPr>
      <a:lvl3pPr marL="913861" indent="-233234" algn="l" defTabSz="913861" rtl="0" eaLnBrk="1" latinLnBrk="0" hangingPunct="1">
        <a:spcBef>
          <a:spcPct val="20000"/>
        </a:spcBef>
        <a:buClr>
          <a:srgbClr val="0073CF"/>
        </a:buClr>
        <a:buSzPct val="80000"/>
        <a:buFont typeface="Wingdings" panose="05000000000000000000" pitchFamily="2" charset="2"/>
        <a:buChar char="§"/>
        <a:defRPr sz="1900" kern="1200">
          <a:solidFill>
            <a:schemeClr val="tx1">
              <a:lumMod val="65000"/>
              <a:lumOff val="35000"/>
            </a:schemeClr>
          </a:solidFill>
          <a:latin typeface="Calibri" panose="020F0502020204030204" pitchFamily="34" charset="0"/>
          <a:ea typeface="+mn-ea"/>
          <a:cs typeface="+mn-cs"/>
        </a:defRPr>
      </a:lvl3pPr>
      <a:lvl4pPr marL="1599251" indent="-228470" algn="l" defTabSz="913861" rtl="0" eaLnBrk="1" latinLnBrk="0" hangingPunct="1">
        <a:spcBef>
          <a:spcPct val="20000"/>
        </a:spcBef>
        <a:buClr>
          <a:srgbClr val="0073CF"/>
        </a:buClr>
        <a:buFont typeface="Arial" pitchFamily="34" charset="0"/>
        <a:buChar char="–"/>
        <a:defRPr sz="1600" kern="1200">
          <a:solidFill>
            <a:schemeClr val="tx1">
              <a:lumMod val="65000"/>
              <a:lumOff val="35000"/>
            </a:schemeClr>
          </a:solidFill>
          <a:latin typeface="Calibri" panose="020F0502020204030204" pitchFamily="34" charset="0"/>
          <a:ea typeface="+mn-ea"/>
          <a:cs typeface="+mn-cs"/>
        </a:defRPr>
      </a:lvl4pPr>
      <a:lvl5pPr marL="2056171" indent="-228470" algn="l" defTabSz="913861"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113" indent="-228470" algn="l" defTabSz="91386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044" indent="-228470" algn="l" defTabSz="91386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974" indent="-228470" algn="l" defTabSz="91386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918" indent="-228470" algn="l" defTabSz="91386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61" rtl="0" eaLnBrk="1" latinLnBrk="0" hangingPunct="1">
        <a:defRPr sz="1900" kern="1200">
          <a:solidFill>
            <a:schemeClr val="tx1"/>
          </a:solidFill>
          <a:latin typeface="+mn-lt"/>
          <a:ea typeface="+mn-ea"/>
          <a:cs typeface="+mn-cs"/>
        </a:defRPr>
      </a:lvl1pPr>
      <a:lvl2pPr marL="456919" algn="l" defTabSz="913861" rtl="0" eaLnBrk="1" latinLnBrk="0" hangingPunct="1">
        <a:defRPr sz="1900" kern="1200">
          <a:solidFill>
            <a:schemeClr val="tx1"/>
          </a:solidFill>
          <a:latin typeface="+mn-lt"/>
          <a:ea typeface="+mn-ea"/>
          <a:cs typeface="+mn-cs"/>
        </a:defRPr>
      </a:lvl2pPr>
      <a:lvl3pPr marL="913861" algn="l" defTabSz="913861" rtl="0" eaLnBrk="1" latinLnBrk="0" hangingPunct="1">
        <a:defRPr sz="1900" kern="1200">
          <a:solidFill>
            <a:schemeClr val="tx1"/>
          </a:solidFill>
          <a:latin typeface="+mn-lt"/>
          <a:ea typeface="+mn-ea"/>
          <a:cs typeface="+mn-cs"/>
        </a:defRPr>
      </a:lvl3pPr>
      <a:lvl4pPr marL="1370792" algn="l" defTabSz="913861" rtl="0" eaLnBrk="1" latinLnBrk="0" hangingPunct="1">
        <a:defRPr sz="1900" kern="1200">
          <a:solidFill>
            <a:schemeClr val="tx1"/>
          </a:solidFill>
          <a:latin typeface="+mn-lt"/>
          <a:ea typeface="+mn-ea"/>
          <a:cs typeface="+mn-cs"/>
        </a:defRPr>
      </a:lvl4pPr>
      <a:lvl5pPr marL="1827722" algn="l" defTabSz="913861" rtl="0" eaLnBrk="1" latinLnBrk="0" hangingPunct="1">
        <a:defRPr sz="1900" kern="1200">
          <a:solidFill>
            <a:schemeClr val="tx1"/>
          </a:solidFill>
          <a:latin typeface="+mn-lt"/>
          <a:ea typeface="+mn-ea"/>
          <a:cs typeface="+mn-cs"/>
        </a:defRPr>
      </a:lvl5pPr>
      <a:lvl6pPr marL="2284666" algn="l" defTabSz="913861" rtl="0" eaLnBrk="1" latinLnBrk="0" hangingPunct="1">
        <a:defRPr sz="1900" kern="1200">
          <a:solidFill>
            <a:schemeClr val="tx1"/>
          </a:solidFill>
          <a:latin typeface="+mn-lt"/>
          <a:ea typeface="+mn-ea"/>
          <a:cs typeface="+mn-cs"/>
        </a:defRPr>
      </a:lvl6pPr>
      <a:lvl7pPr marL="2741585" algn="l" defTabSz="913861" rtl="0" eaLnBrk="1" latinLnBrk="0" hangingPunct="1">
        <a:defRPr sz="1900" kern="1200">
          <a:solidFill>
            <a:schemeClr val="tx1"/>
          </a:solidFill>
          <a:latin typeface="+mn-lt"/>
          <a:ea typeface="+mn-ea"/>
          <a:cs typeface="+mn-cs"/>
        </a:defRPr>
      </a:lvl7pPr>
      <a:lvl8pPr marL="3198504" algn="l" defTabSz="913861" rtl="0" eaLnBrk="1" latinLnBrk="0" hangingPunct="1">
        <a:defRPr sz="1900" kern="1200">
          <a:solidFill>
            <a:schemeClr val="tx1"/>
          </a:solidFill>
          <a:latin typeface="+mn-lt"/>
          <a:ea typeface="+mn-ea"/>
          <a:cs typeface="+mn-cs"/>
        </a:defRPr>
      </a:lvl8pPr>
      <a:lvl9pPr marL="3655423" algn="l" defTabSz="913861" rtl="0" eaLnBrk="1" latinLnBrk="0" hangingPunct="1">
        <a:defRPr sz="19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Picture 24" descr="TriNet_logo"/>
          <p:cNvPicPr>
            <a:picLocks noChangeAspect="1" noChangeArrowheads="1"/>
          </p:cNvPicPr>
          <p:nvPr/>
        </p:nvPicPr>
        <p:blipFill>
          <a:blip r:embed="rId7" cstate="print"/>
          <a:stretch>
            <a:fillRect/>
          </a:stretch>
        </p:blipFill>
        <p:spPr bwMode="auto">
          <a:xfrm>
            <a:off x="16" y="7515297"/>
            <a:ext cx="711902" cy="349210"/>
          </a:xfrm>
          <a:prstGeom prst="rect">
            <a:avLst/>
          </a:prstGeom>
          <a:noFill/>
          <a:ln w="9525">
            <a:noFill/>
            <a:miter lim="800000"/>
            <a:headEnd/>
            <a:tailEnd/>
          </a:ln>
        </p:spPr>
      </p:pic>
      <p:sp>
        <p:nvSpPr>
          <p:cNvPr id="9" name="Rectangle 8"/>
          <p:cNvSpPr>
            <a:spLocks noChangeArrowheads="1"/>
          </p:cNvSpPr>
          <p:nvPr/>
        </p:nvSpPr>
        <p:spPr bwMode="auto">
          <a:xfrm>
            <a:off x="4" y="6"/>
            <a:ext cx="14265275" cy="1130518"/>
          </a:xfrm>
          <a:prstGeom prst="rect">
            <a:avLst/>
          </a:prstGeom>
          <a:solidFill>
            <a:srgbClr val="0073CF"/>
          </a:solidFill>
          <a:ln w="0" algn="ctr">
            <a:noFill/>
            <a:miter lim="800000"/>
            <a:headEnd/>
            <a:tailEnd/>
          </a:ln>
          <a:effectLst>
            <a:outerShdw dist="20000" dir="5400000" rotWithShape="0">
              <a:srgbClr val="000000">
                <a:alpha val="37999"/>
              </a:srgbClr>
            </a:outerShdw>
          </a:effectLst>
        </p:spPr>
        <p:txBody>
          <a:bodyPr lIns="91388" tIns="45710" rIns="91388" bIns="45710" anchor="t" anchorCtr="0"/>
          <a:lstStyle/>
          <a:p>
            <a:pPr algn="ctr">
              <a:defRPr/>
            </a:pPr>
            <a:endParaRPr lang="en-US" sz="2000" dirty="0">
              <a:solidFill>
                <a:schemeClr val="tx1"/>
              </a:solidFill>
              <a:latin typeface="Calibri" panose="020F0502020204030204" pitchFamily="34" charset="0"/>
              <a:ea typeface="+mn-ea"/>
            </a:endParaRPr>
          </a:p>
        </p:txBody>
      </p:sp>
      <p:sp>
        <p:nvSpPr>
          <p:cNvPr id="10" name="Title Placeholder 1"/>
          <p:cNvSpPr>
            <a:spLocks noGrp="1"/>
          </p:cNvSpPr>
          <p:nvPr>
            <p:ph type="title"/>
          </p:nvPr>
        </p:nvSpPr>
        <p:spPr>
          <a:xfrm>
            <a:off x="119098" y="15"/>
            <a:ext cx="13615026" cy="1114135"/>
          </a:xfrm>
          <a:prstGeom prst="rect">
            <a:avLst/>
          </a:prstGeom>
        </p:spPr>
        <p:txBody>
          <a:bodyPr vert="horz" lIns="121852" tIns="60925" rIns="121852" bIns="60925" rtlCol="0" anchor="t" anchorCtr="0">
            <a:normAutofit/>
          </a:bodyPr>
          <a:lstStyle/>
          <a:p>
            <a:r>
              <a:rPr lang="en-US" smtClean="0"/>
              <a:t>Click to edit Master title style</a:t>
            </a:r>
            <a:endParaRPr lang="en-US" dirty="0"/>
          </a:p>
        </p:txBody>
      </p:sp>
      <p:sp>
        <p:nvSpPr>
          <p:cNvPr id="13" name="Rectangle 8"/>
          <p:cNvSpPr>
            <a:spLocks noChangeArrowheads="1"/>
          </p:cNvSpPr>
          <p:nvPr/>
        </p:nvSpPr>
        <p:spPr bwMode="auto">
          <a:xfrm>
            <a:off x="12165289" y="7622971"/>
            <a:ext cx="1426526" cy="123111"/>
          </a:xfrm>
          <a:prstGeom prst="rect">
            <a:avLst/>
          </a:prstGeom>
          <a:noFill/>
          <a:ln w="9525">
            <a:noFill/>
            <a:miter lim="800000"/>
            <a:headEnd/>
            <a:tailEnd/>
          </a:ln>
        </p:spPr>
        <p:txBody>
          <a:bodyPr wrap="square" lIns="0" tIns="0" rIns="0" bIns="0">
            <a:spAutoFit/>
          </a:bodyPr>
          <a:lstStyle/>
          <a:p>
            <a:pPr algn="r">
              <a:defRPr/>
            </a:pPr>
            <a:fld id="{4C5AE4F2-5327-4A20-A098-05259C474508}" type="datetime1">
              <a:rPr lang="en-US" sz="800" b="0" smtClean="0">
                <a:solidFill>
                  <a:srgbClr val="A6A6A6"/>
                </a:solidFill>
                <a:latin typeface="Calibri" panose="020F0502020204030204" pitchFamily="34" charset="0"/>
                <a:ea typeface="ＭＳ Ｐゴシック" pitchFamily="34" charset="-128"/>
              </a:rPr>
              <a:pPr algn="r">
                <a:defRPr/>
              </a:pPr>
              <a:t>10/16/2020</a:t>
            </a:fld>
            <a:endParaRPr lang="en-US" sz="800" b="0" dirty="0">
              <a:solidFill>
                <a:srgbClr val="A6A6A6"/>
              </a:solidFill>
              <a:latin typeface="Calibri" panose="020F0502020204030204" pitchFamily="34" charset="0"/>
              <a:ea typeface="ＭＳ Ｐゴシック" pitchFamily="34" charset="-128"/>
            </a:endParaRPr>
          </a:p>
        </p:txBody>
      </p:sp>
      <p:sp>
        <p:nvSpPr>
          <p:cNvPr id="17" name="Rectangle 9"/>
          <p:cNvSpPr>
            <a:spLocks noChangeArrowheads="1"/>
          </p:cNvSpPr>
          <p:nvPr/>
        </p:nvSpPr>
        <p:spPr bwMode="auto">
          <a:xfrm>
            <a:off x="20" y="1130521"/>
            <a:ext cx="14265272" cy="68951"/>
          </a:xfrm>
          <a:prstGeom prst="rect">
            <a:avLst/>
          </a:prstGeom>
          <a:solidFill>
            <a:srgbClr val="E37222"/>
          </a:solidFill>
          <a:ln w="9525">
            <a:noFill/>
            <a:miter lim="800000"/>
            <a:headEnd/>
            <a:tailEnd/>
          </a:ln>
          <a:effectLst/>
        </p:spPr>
        <p:txBody>
          <a:bodyPr wrap="none" lIns="91388" tIns="45710" rIns="91388" bIns="45710" anchor="ctr"/>
          <a:lstStyle/>
          <a:p>
            <a:endParaRPr lang="en-US" dirty="0"/>
          </a:p>
        </p:txBody>
      </p:sp>
      <p:sp>
        <p:nvSpPr>
          <p:cNvPr id="18" name="Text Placeholder 2"/>
          <p:cNvSpPr>
            <a:spLocks noGrp="1"/>
          </p:cNvSpPr>
          <p:nvPr>
            <p:ph type="body" idx="1"/>
          </p:nvPr>
        </p:nvSpPr>
        <p:spPr>
          <a:xfrm>
            <a:off x="580771" y="1484284"/>
            <a:ext cx="12838749" cy="5190191"/>
          </a:xfrm>
          <a:prstGeom prst="rect">
            <a:avLst/>
          </a:prstGeom>
        </p:spPr>
        <p:txBody>
          <a:bodyPr vert="horz" lIns="121852" tIns="60925" rIns="121852" bIns="6092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Rectangle 8"/>
          <p:cNvSpPr>
            <a:spLocks noChangeArrowheads="1"/>
          </p:cNvSpPr>
          <p:nvPr/>
        </p:nvSpPr>
        <p:spPr bwMode="auto">
          <a:xfrm>
            <a:off x="805748" y="7599036"/>
            <a:ext cx="9950305" cy="123111"/>
          </a:xfrm>
          <a:prstGeom prst="rect">
            <a:avLst/>
          </a:prstGeom>
          <a:noFill/>
          <a:ln w="9525">
            <a:noFill/>
            <a:miter lim="800000"/>
            <a:headEnd/>
            <a:tailEnd/>
          </a:ln>
        </p:spPr>
        <p:txBody>
          <a:bodyPr wrap="square" lIns="0" tIns="0" rIns="0" bIns="0">
            <a:spAutoFit/>
          </a:bodyPr>
          <a:lstStyle/>
          <a:p>
            <a:pPr algn="l">
              <a:defRPr/>
            </a:pPr>
            <a:r>
              <a:rPr lang="en-US" sz="800" b="0" dirty="0">
                <a:solidFill>
                  <a:srgbClr val="A6A6A6"/>
                </a:solidFill>
                <a:latin typeface="Calibri" panose="020F0502020204030204" pitchFamily="34" charset="0"/>
                <a:ea typeface="ＭＳ Ｐゴシック" pitchFamily="34" charset="-128"/>
              </a:rPr>
              <a:t>© 2016-2018 </a:t>
            </a:r>
            <a:r>
              <a:rPr lang="en-US" sz="800" b="0" dirty="0" err="1">
                <a:solidFill>
                  <a:srgbClr val="A6A6A6"/>
                </a:solidFill>
                <a:latin typeface="Calibri" panose="020F0502020204030204" pitchFamily="34" charset="0"/>
                <a:ea typeface="ＭＳ Ｐゴシック" pitchFamily="34" charset="-128"/>
              </a:rPr>
              <a:t>TriNet</a:t>
            </a:r>
            <a:r>
              <a:rPr lang="en-US" sz="800" b="0" dirty="0">
                <a:solidFill>
                  <a:srgbClr val="A6A6A6"/>
                </a:solidFill>
                <a:latin typeface="Calibri" panose="020F0502020204030204" pitchFamily="34" charset="0"/>
                <a:ea typeface="ＭＳ Ｐゴシック" pitchFamily="34" charset="-128"/>
              </a:rPr>
              <a:t> Group, Inc.  All rights reserved. Reproduction or distribution in whole or part without express written permission is prohibited.</a:t>
            </a:r>
          </a:p>
        </p:txBody>
      </p:sp>
      <p:pic>
        <p:nvPicPr>
          <p:cNvPr id="12" name="Picture 11" descr="\\Slnas3\nas\lib-SL\Marketing\_WRITE-SHARED\Marketing_Communications\Internet_Marketing\2012\05_graphics\1_Logos_Links\TriBands\Wingspan_orizental_orange.ep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 y="7307925"/>
            <a:ext cx="14265275" cy="223292"/>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5"/>
          <p:cNvSpPr txBox="1">
            <a:spLocks/>
          </p:cNvSpPr>
          <p:nvPr/>
        </p:nvSpPr>
        <p:spPr>
          <a:xfrm>
            <a:off x="13750144" y="7230353"/>
            <a:ext cx="475509" cy="349210"/>
          </a:xfrm>
          <a:prstGeom prst="rect">
            <a:avLst/>
          </a:prstGeom>
          <a:solidFill>
            <a:schemeClr val="accent2"/>
          </a:solidFill>
        </p:spPr>
        <p:txBody>
          <a:bodyPr wrap="none" lIns="91388" tIns="45710" rIns="91388" bIns="45710"/>
          <a:lstStyle/>
          <a:p>
            <a:pPr marL="0" marR="0" lvl="0" indent="0" algn="ctr" defTabSz="913838" rtl="0" eaLnBrk="1" fontAlgn="auto" latinLnBrk="0" hangingPunct="1">
              <a:lnSpc>
                <a:spcPct val="100000"/>
              </a:lnSpc>
              <a:spcBef>
                <a:spcPts val="0"/>
              </a:spcBef>
              <a:spcAft>
                <a:spcPts val="0"/>
              </a:spcAft>
              <a:buClrTx/>
              <a:buSzTx/>
              <a:buFontTx/>
              <a:buNone/>
              <a:tabLst/>
              <a:defRPr/>
            </a:pPr>
            <a:fld id="{53025DEB-E946-4921-9312-0A2D9D33E695}" type="slidenum">
              <a:rPr kumimoji="0" lang="en-US" sz="900" b="1" i="0" u="none" strike="noStrike" kern="1200" cap="none" spc="0" normalizeH="0" baseline="0" noProof="0" smtClean="0">
                <a:ln>
                  <a:noFill/>
                </a:ln>
                <a:solidFill>
                  <a:schemeClr val="bg1"/>
                </a:solidFill>
                <a:effectLst/>
                <a:uLnTx/>
                <a:uFillTx/>
                <a:latin typeface="Calibri" panose="020F0502020204030204" pitchFamily="34" charset="0"/>
                <a:ea typeface="+mn-ea"/>
                <a:cs typeface="+mn-cs"/>
              </a:rPr>
              <a:pPr marL="0" marR="0" lvl="0" indent="0" algn="ctr" defTabSz="913838" rtl="0" eaLnBrk="1" fontAlgn="auto" latinLnBrk="0" hangingPunct="1">
                <a:lnSpc>
                  <a:spcPct val="100000"/>
                </a:lnSpc>
                <a:spcBef>
                  <a:spcPts val="0"/>
                </a:spcBef>
                <a:spcAft>
                  <a:spcPts val="0"/>
                </a:spcAft>
                <a:buClrTx/>
                <a:buSzTx/>
                <a:buFontTx/>
                <a:buNone/>
                <a:tabLst/>
                <a:defRPr/>
              </a:pPr>
              <a:t>‹#›</a:t>
            </a:fld>
            <a:endParaRPr kumimoji="0" lang="en-US" sz="900" b="1" i="0" u="none" strike="noStrike" kern="1200" cap="none" spc="0" normalizeH="0" baseline="0" noProof="0" dirty="0">
              <a:ln>
                <a:noFill/>
              </a:ln>
              <a:solidFill>
                <a:schemeClr val="bg1"/>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654955928"/>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913838" rtl="0" eaLnBrk="1" latinLnBrk="0" hangingPunct="1">
        <a:spcBef>
          <a:spcPct val="0"/>
        </a:spcBef>
        <a:buNone/>
        <a:defRPr sz="2800" b="0" kern="1200">
          <a:solidFill>
            <a:schemeClr val="bg1"/>
          </a:solidFill>
          <a:latin typeface="Calibri" panose="020F0502020204030204" pitchFamily="34" charset="0"/>
          <a:ea typeface="+mj-ea"/>
          <a:cs typeface="+mj-cs"/>
        </a:defRPr>
      </a:lvl1pPr>
    </p:titleStyle>
    <p:bodyStyle>
      <a:lvl1pPr marL="342698" indent="-342698" algn="l" defTabSz="913838" rtl="0" eaLnBrk="1" latinLnBrk="0" hangingPunct="1">
        <a:spcBef>
          <a:spcPct val="20000"/>
        </a:spcBef>
        <a:buFont typeface="Arial" pitchFamily="34" charset="0"/>
        <a:buNone/>
        <a:defRPr sz="2300" b="0" kern="1200">
          <a:solidFill>
            <a:schemeClr val="tx1">
              <a:lumMod val="65000"/>
              <a:lumOff val="35000"/>
            </a:schemeClr>
          </a:solidFill>
          <a:latin typeface="Calibri" panose="020F0502020204030204" pitchFamily="34" charset="0"/>
          <a:ea typeface="+mn-ea"/>
          <a:cs typeface="+mn-cs"/>
        </a:defRPr>
      </a:lvl1pPr>
      <a:lvl2pPr marL="456907" indent="-223705" algn="l" defTabSz="913838" rtl="0" eaLnBrk="1" latinLnBrk="0" hangingPunct="1">
        <a:spcBef>
          <a:spcPct val="20000"/>
        </a:spcBef>
        <a:buClr>
          <a:srgbClr val="DE6032"/>
        </a:buClr>
        <a:buFont typeface="Arial" pitchFamily="34" charset="0"/>
        <a:buChar char="•"/>
        <a:defRPr sz="2000" kern="1200">
          <a:solidFill>
            <a:schemeClr val="tx1">
              <a:lumMod val="65000"/>
              <a:lumOff val="35000"/>
            </a:schemeClr>
          </a:solidFill>
          <a:latin typeface="Calibri" panose="020F0502020204030204" pitchFamily="34" charset="0"/>
          <a:ea typeface="+mn-ea"/>
          <a:cs typeface="+mn-cs"/>
        </a:defRPr>
      </a:lvl2pPr>
      <a:lvl3pPr marL="913838" indent="-233229" algn="l" defTabSz="913838" rtl="0" eaLnBrk="1" latinLnBrk="0" hangingPunct="1">
        <a:spcBef>
          <a:spcPct val="20000"/>
        </a:spcBef>
        <a:buClr>
          <a:srgbClr val="0073CF"/>
        </a:buClr>
        <a:buSzPct val="80000"/>
        <a:buFont typeface="Wingdings" panose="05000000000000000000" pitchFamily="2" charset="2"/>
        <a:buChar char="§"/>
        <a:defRPr sz="1900" kern="1200">
          <a:solidFill>
            <a:schemeClr val="tx1">
              <a:lumMod val="65000"/>
              <a:lumOff val="35000"/>
            </a:schemeClr>
          </a:solidFill>
          <a:latin typeface="Calibri" panose="020F0502020204030204" pitchFamily="34" charset="0"/>
          <a:ea typeface="+mn-ea"/>
          <a:cs typeface="+mn-cs"/>
        </a:defRPr>
      </a:lvl3pPr>
      <a:lvl4pPr marL="1599211" indent="-228465" algn="l" defTabSz="913838" rtl="0" eaLnBrk="1" latinLnBrk="0" hangingPunct="1">
        <a:spcBef>
          <a:spcPct val="20000"/>
        </a:spcBef>
        <a:buClr>
          <a:srgbClr val="0073CF"/>
        </a:buClr>
        <a:buFont typeface="Arial" pitchFamily="34" charset="0"/>
        <a:buChar char="–"/>
        <a:defRPr sz="1600" kern="1200">
          <a:solidFill>
            <a:schemeClr val="tx1">
              <a:lumMod val="65000"/>
              <a:lumOff val="35000"/>
            </a:schemeClr>
          </a:solidFill>
          <a:latin typeface="Calibri" panose="020F0502020204030204" pitchFamily="34" charset="0"/>
          <a:ea typeface="+mn-ea"/>
          <a:cs typeface="+mn-cs"/>
        </a:defRPr>
      </a:lvl4pPr>
      <a:lvl5pPr marL="2056119" indent="-228465" algn="l" defTabSz="91383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051" indent="-228465" algn="l" defTabSz="91383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970" indent="-228465" algn="l" defTabSz="91383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889" indent="-228465" algn="l" defTabSz="91383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822" indent="-228465" algn="l" defTabSz="91383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38" rtl="0" eaLnBrk="1" latinLnBrk="0" hangingPunct="1">
        <a:defRPr sz="1900" kern="1200">
          <a:solidFill>
            <a:schemeClr val="tx1"/>
          </a:solidFill>
          <a:latin typeface="+mn-lt"/>
          <a:ea typeface="+mn-ea"/>
          <a:cs typeface="+mn-cs"/>
        </a:defRPr>
      </a:lvl1pPr>
      <a:lvl2pPr marL="456907" algn="l" defTabSz="913838" rtl="0" eaLnBrk="1" latinLnBrk="0" hangingPunct="1">
        <a:defRPr sz="1900" kern="1200">
          <a:solidFill>
            <a:schemeClr val="tx1"/>
          </a:solidFill>
          <a:latin typeface="+mn-lt"/>
          <a:ea typeface="+mn-ea"/>
          <a:cs typeface="+mn-cs"/>
        </a:defRPr>
      </a:lvl2pPr>
      <a:lvl3pPr marL="913838" algn="l" defTabSz="913838" rtl="0" eaLnBrk="1" latinLnBrk="0" hangingPunct="1">
        <a:defRPr sz="1900" kern="1200">
          <a:solidFill>
            <a:schemeClr val="tx1"/>
          </a:solidFill>
          <a:latin typeface="+mn-lt"/>
          <a:ea typeface="+mn-ea"/>
          <a:cs typeface="+mn-cs"/>
        </a:defRPr>
      </a:lvl3pPr>
      <a:lvl4pPr marL="1370758" algn="l" defTabSz="913838" rtl="0" eaLnBrk="1" latinLnBrk="0" hangingPunct="1">
        <a:defRPr sz="1900" kern="1200">
          <a:solidFill>
            <a:schemeClr val="tx1"/>
          </a:solidFill>
          <a:latin typeface="+mn-lt"/>
          <a:ea typeface="+mn-ea"/>
          <a:cs typeface="+mn-cs"/>
        </a:defRPr>
      </a:lvl4pPr>
      <a:lvl5pPr marL="1827677" algn="l" defTabSz="913838" rtl="0" eaLnBrk="1" latinLnBrk="0" hangingPunct="1">
        <a:defRPr sz="1900" kern="1200">
          <a:solidFill>
            <a:schemeClr val="tx1"/>
          </a:solidFill>
          <a:latin typeface="+mn-lt"/>
          <a:ea typeface="+mn-ea"/>
          <a:cs typeface="+mn-cs"/>
        </a:defRPr>
      </a:lvl5pPr>
      <a:lvl6pPr marL="2284610" algn="l" defTabSz="913838" rtl="0" eaLnBrk="1" latinLnBrk="0" hangingPunct="1">
        <a:defRPr sz="1900" kern="1200">
          <a:solidFill>
            <a:schemeClr val="tx1"/>
          </a:solidFill>
          <a:latin typeface="+mn-lt"/>
          <a:ea typeface="+mn-ea"/>
          <a:cs typeface="+mn-cs"/>
        </a:defRPr>
      </a:lvl6pPr>
      <a:lvl7pPr marL="2741517" algn="l" defTabSz="913838" rtl="0" eaLnBrk="1" latinLnBrk="0" hangingPunct="1">
        <a:defRPr sz="1900" kern="1200">
          <a:solidFill>
            <a:schemeClr val="tx1"/>
          </a:solidFill>
          <a:latin typeface="+mn-lt"/>
          <a:ea typeface="+mn-ea"/>
          <a:cs typeface="+mn-cs"/>
        </a:defRPr>
      </a:lvl7pPr>
      <a:lvl8pPr marL="3198424" algn="l" defTabSz="913838" rtl="0" eaLnBrk="1" latinLnBrk="0" hangingPunct="1">
        <a:defRPr sz="1900" kern="1200">
          <a:solidFill>
            <a:schemeClr val="tx1"/>
          </a:solidFill>
          <a:latin typeface="+mn-lt"/>
          <a:ea typeface="+mn-ea"/>
          <a:cs typeface="+mn-cs"/>
        </a:defRPr>
      </a:lvl8pPr>
      <a:lvl9pPr marL="3655331" algn="l" defTabSz="913838"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24" descr="TriNet_logo"/>
          <p:cNvPicPr>
            <a:picLocks noChangeAspect="1" noChangeArrowheads="1"/>
          </p:cNvPicPr>
          <p:nvPr/>
        </p:nvPicPr>
        <p:blipFill>
          <a:blip r:embed="rId3" cstate="print"/>
          <a:stretch>
            <a:fillRect/>
          </a:stretch>
        </p:blipFill>
        <p:spPr bwMode="auto">
          <a:xfrm>
            <a:off x="11293346" y="6081803"/>
            <a:ext cx="2565751" cy="1180101"/>
          </a:xfrm>
          <a:prstGeom prst="rect">
            <a:avLst/>
          </a:prstGeom>
          <a:noFill/>
          <a:ln w="9525">
            <a:noFill/>
            <a:miter lim="800000"/>
            <a:headEnd/>
            <a:tailEnd/>
          </a:ln>
        </p:spPr>
      </p:pic>
      <p:pic>
        <p:nvPicPr>
          <p:cNvPr id="7" name="Picture 6" descr="\\Slnas3\nas\lib-SL\Marketing\_WRITE-SHARED\Marketing_Communications\Internet_Marketing\2012\05_graphics\1_Logos_Links\TriBands\Wingspan_orizental_orange.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 y="5358731"/>
            <a:ext cx="14288060" cy="3576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Slnas3\nas\lib-SL\Marketing\_WRITE-SHARED\Marketing_Communications\Internet_Marketing\2013\01_collateral\TriNet_Presentations\TriNet-GA-PPT\img\GE017.jpg"/>
          <p:cNvPicPr>
            <a:picLocks noChangeAspect="1" noChangeArrowheads="1"/>
          </p:cNvPicPr>
          <p:nvPr/>
        </p:nvPicPr>
        <p:blipFill rotWithShape="1">
          <a:blip r:embed="rId5">
            <a:extLst>
              <a:ext uri="{28A0092B-C50C-407E-A947-70E740481C1C}">
                <a14:useLocalDpi xmlns:a14="http://schemas.microsoft.com/office/drawing/2010/main" val="0"/>
              </a:ext>
            </a:extLst>
          </a:blip>
          <a:srcRect r="30331" b="32270"/>
          <a:stretch/>
        </p:blipFill>
        <p:spPr bwMode="auto">
          <a:xfrm>
            <a:off x="4" y="1"/>
            <a:ext cx="14265275" cy="535949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a:spLocks noChangeArrowheads="1"/>
          </p:cNvSpPr>
          <p:nvPr/>
        </p:nvSpPr>
        <p:spPr bwMode="auto">
          <a:xfrm>
            <a:off x="787566" y="7578667"/>
            <a:ext cx="8633473" cy="138499"/>
          </a:xfrm>
          <a:prstGeom prst="rect">
            <a:avLst/>
          </a:prstGeom>
          <a:noFill/>
          <a:ln w="9525">
            <a:noFill/>
            <a:miter lim="800000"/>
            <a:headEnd/>
            <a:tailEnd/>
          </a:ln>
        </p:spPr>
        <p:txBody>
          <a:bodyPr wrap="square" lIns="0" tIns="0" rIns="0" bIns="0">
            <a:spAutoFit/>
          </a:bodyPr>
          <a:lstStyle/>
          <a:p>
            <a:pPr fontAlgn="auto">
              <a:spcBef>
                <a:spcPts val="0"/>
              </a:spcBef>
              <a:spcAft>
                <a:spcPts val="0"/>
              </a:spcAft>
              <a:defRPr/>
            </a:pPr>
            <a:r>
              <a:rPr lang="en-US" sz="900" dirty="0">
                <a:solidFill>
                  <a:srgbClr val="A6A6A6"/>
                </a:solidFill>
                <a:ea typeface="ＭＳ Ｐゴシック" pitchFamily="34" charset="-128"/>
              </a:rPr>
              <a:t>© 2016 </a:t>
            </a:r>
            <a:r>
              <a:rPr lang="en-US" sz="900" dirty="0" err="1">
                <a:solidFill>
                  <a:srgbClr val="A6A6A6"/>
                </a:solidFill>
                <a:ea typeface="ＭＳ Ｐゴシック" pitchFamily="34" charset="-128"/>
              </a:rPr>
              <a:t>TriNet</a:t>
            </a:r>
            <a:r>
              <a:rPr lang="en-US" sz="900" dirty="0">
                <a:solidFill>
                  <a:srgbClr val="A6A6A6"/>
                </a:solidFill>
                <a:ea typeface="ＭＳ Ｐゴシック" pitchFamily="34" charset="-128"/>
              </a:rPr>
              <a:t> Group, Inc.  All rights reserved. Reproduction or distribution in whole or part without express written permission is prohibited.</a:t>
            </a:r>
          </a:p>
        </p:txBody>
      </p:sp>
    </p:spTree>
  </p:cSld>
  <p:clrMap bg1="lt1" tx1="dk1" bg2="lt2" tx2="dk2" accent1="accent1" accent2="accent2" accent3="accent3" accent4="accent4" accent5="accent5" accent6="accent6" hlink="hlink" folHlink="folHlink"/>
  <p:sldLayoutIdLst>
    <p:sldLayoutId id="2147483674" r:id="rId1"/>
  </p:sldLayoutIdLst>
  <p:transition spd="med">
    <p:wipe dir="r"/>
  </p:transition>
  <p:hf hdr="0"/>
  <p:txStyles>
    <p:titleStyle>
      <a:lvl1pPr algn="l" rtl="0" eaLnBrk="1" fontAlgn="base" hangingPunct="1">
        <a:spcBef>
          <a:spcPct val="0"/>
        </a:spcBef>
        <a:spcAft>
          <a:spcPct val="0"/>
        </a:spcAft>
        <a:defRPr sz="4300" b="1" kern="1200">
          <a:solidFill>
            <a:schemeClr val="tx1"/>
          </a:solidFill>
          <a:latin typeface="Arial" pitchFamily="34" charset="0"/>
          <a:ea typeface="+mj-ea"/>
          <a:cs typeface="Arial" pitchFamily="34" charset="0"/>
        </a:defRPr>
      </a:lvl1pPr>
      <a:lvl2pPr algn="l" rtl="0" eaLnBrk="1" fontAlgn="base" hangingPunct="1">
        <a:spcBef>
          <a:spcPct val="0"/>
        </a:spcBef>
        <a:spcAft>
          <a:spcPct val="0"/>
        </a:spcAft>
        <a:defRPr sz="4300" b="1">
          <a:solidFill>
            <a:schemeClr val="tx1"/>
          </a:solidFill>
          <a:latin typeface="Arial" charset="0"/>
          <a:cs typeface="Arial" charset="0"/>
        </a:defRPr>
      </a:lvl2pPr>
      <a:lvl3pPr algn="l" rtl="0" eaLnBrk="1" fontAlgn="base" hangingPunct="1">
        <a:spcBef>
          <a:spcPct val="0"/>
        </a:spcBef>
        <a:spcAft>
          <a:spcPct val="0"/>
        </a:spcAft>
        <a:defRPr sz="4300" b="1">
          <a:solidFill>
            <a:schemeClr val="tx1"/>
          </a:solidFill>
          <a:latin typeface="Arial" charset="0"/>
          <a:cs typeface="Arial" charset="0"/>
        </a:defRPr>
      </a:lvl3pPr>
      <a:lvl4pPr algn="l" rtl="0" eaLnBrk="1" fontAlgn="base" hangingPunct="1">
        <a:spcBef>
          <a:spcPct val="0"/>
        </a:spcBef>
        <a:spcAft>
          <a:spcPct val="0"/>
        </a:spcAft>
        <a:defRPr sz="4300" b="1">
          <a:solidFill>
            <a:schemeClr val="tx1"/>
          </a:solidFill>
          <a:latin typeface="Arial" charset="0"/>
          <a:cs typeface="Arial" charset="0"/>
        </a:defRPr>
      </a:lvl4pPr>
      <a:lvl5pPr algn="l" rtl="0" eaLnBrk="1" fontAlgn="base" hangingPunct="1">
        <a:spcBef>
          <a:spcPct val="0"/>
        </a:spcBef>
        <a:spcAft>
          <a:spcPct val="0"/>
        </a:spcAft>
        <a:defRPr sz="4300" b="1">
          <a:solidFill>
            <a:schemeClr val="tx1"/>
          </a:solidFill>
          <a:latin typeface="Arial" charset="0"/>
          <a:cs typeface="Arial" charset="0"/>
        </a:defRPr>
      </a:lvl5pPr>
      <a:lvl6pPr marL="609570" algn="l" rtl="0" eaLnBrk="1" fontAlgn="base" hangingPunct="1">
        <a:spcBef>
          <a:spcPct val="0"/>
        </a:spcBef>
        <a:spcAft>
          <a:spcPct val="0"/>
        </a:spcAft>
        <a:defRPr sz="4300" b="1">
          <a:solidFill>
            <a:schemeClr val="tx1"/>
          </a:solidFill>
          <a:latin typeface="Arial" charset="0"/>
          <a:cs typeface="Arial" charset="0"/>
        </a:defRPr>
      </a:lvl6pPr>
      <a:lvl7pPr marL="1219140" algn="l" rtl="0" eaLnBrk="1" fontAlgn="base" hangingPunct="1">
        <a:spcBef>
          <a:spcPct val="0"/>
        </a:spcBef>
        <a:spcAft>
          <a:spcPct val="0"/>
        </a:spcAft>
        <a:defRPr sz="4300" b="1">
          <a:solidFill>
            <a:schemeClr val="tx1"/>
          </a:solidFill>
          <a:latin typeface="Arial" charset="0"/>
          <a:cs typeface="Arial" charset="0"/>
        </a:defRPr>
      </a:lvl7pPr>
      <a:lvl8pPr marL="1828709" algn="l" rtl="0" eaLnBrk="1" fontAlgn="base" hangingPunct="1">
        <a:spcBef>
          <a:spcPct val="0"/>
        </a:spcBef>
        <a:spcAft>
          <a:spcPct val="0"/>
        </a:spcAft>
        <a:defRPr sz="4300" b="1">
          <a:solidFill>
            <a:schemeClr val="tx1"/>
          </a:solidFill>
          <a:latin typeface="Arial" charset="0"/>
          <a:cs typeface="Arial" charset="0"/>
        </a:defRPr>
      </a:lvl8pPr>
      <a:lvl9pPr marL="2438278" algn="l" rtl="0" eaLnBrk="1" fontAlgn="base" hangingPunct="1">
        <a:spcBef>
          <a:spcPct val="0"/>
        </a:spcBef>
        <a:spcAft>
          <a:spcPct val="0"/>
        </a:spcAft>
        <a:defRPr sz="4300" b="1">
          <a:solidFill>
            <a:schemeClr val="tx1"/>
          </a:solidFill>
          <a:latin typeface="Arial" charset="0"/>
          <a:cs typeface="Arial" charset="0"/>
        </a:defRPr>
      </a:lvl9pPr>
    </p:titleStyle>
    <p:bodyStyle>
      <a:lvl1pPr marL="457178" indent="-457178" algn="l" rtl="0" eaLnBrk="1" fontAlgn="base" hangingPunct="1">
        <a:spcBef>
          <a:spcPct val="20000"/>
        </a:spcBef>
        <a:spcAft>
          <a:spcPct val="0"/>
        </a:spcAft>
        <a:buFont typeface="Arial" charset="0"/>
        <a:buChar char="•"/>
        <a:defRPr sz="4300" kern="1200">
          <a:solidFill>
            <a:schemeClr val="tx1"/>
          </a:solidFill>
          <a:latin typeface="+mn-lt"/>
          <a:ea typeface="+mn-ea"/>
          <a:cs typeface="+mn-cs"/>
        </a:defRPr>
      </a:lvl1pPr>
      <a:lvl2pPr marL="990550" indent="-380981" algn="l" rtl="0" eaLnBrk="1" fontAlgn="base" hangingPunct="1">
        <a:spcBef>
          <a:spcPct val="20000"/>
        </a:spcBef>
        <a:spcAft>
          <a:spcPct val="0"/>
        </a:spcAft>
        <a:buFont typeface="Arial" charset="0"/>
        <a:buChar char="–"/>
        <a:defRPr sz="3700" kern="1200">
          <a:solidFill>
            <a:schemeClr val="tx1"/>
          </a:solidFill>
          <a:latin typeface="+mn-lt"/>
          <a:ea typeface="+mn-ea"/>
          <a:cs typeface="+mn-cs"/>
        </a:defRPr>
      </a:lvl2pPr>
      <a:lvl3pPr marL="1523925" indent="-304784"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3pPr>
      <a:lvl4pPr marL="2133493" indent="-304784" algn="l" rtl="0" eaLnBrk="1" fontAlgn="base" hangingPunct="1">
        <a:spcBef>
          <a:spcPct val="20000"/>
        </a:spcBef>
        <a:spcAft>
          <a:spcPct val="0"/>
        </a:spcAft>
        <a:buFont typeface="Arial" charset="0"/>
        <a:buChar char="–"/>
        <a:defRPr sz="2700" kern="1200">
          <a:solidFill>
            <a:schemeClr val="tx1"/>
          </a:solidFill>
          <a:latin typeface="+mn-lt"/>
          <a:ea typeface="+mn-ea"/>
          <a:cs typeface="+mn-cs"/>
        </a:defRPr>
      </a:lvl4pPr>
      <a:lvl5pPr marL="2743062" indent="-304784" algn="l" rtl="0" eaLnBrk="1" fontAlgn="base" hangingPunct="1">
        <a:spcBef>
          <a:spcPct val="20000"/>
        </a:spcBef>
        <a:spcAft>
          <a:spcPct val="0"/>
        </a:spcAft>
        <a:buFont typeface="Arial" charset="0"/>
        <a:buChar char="»"/>
        <a:defRPr sz="2700" kern="1200">
          <a:solidFill>
            <a:schemeClr val="tx1"/>
          </a:solidFill>
          <a:latin typeface="+mn-lt"/>
          <a:ea typeface="+mn-ea"/>
          <a:cs typeface="+mn-cs"/>
        </a:defRPr>
      </a:lvl5pPr>
      <a:lvl6pPr marL="335263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20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772"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341" indent="-304784" algn="l" defTabSz="121914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554764" y="4"/>
            <a:ext cx="12838749" cy="1223363"/>
          </a:xfrm>
          <a:prstGeom prst="rect">
            <a:avLst/>
          </a:prstGeom>
          <a:noFill/>
          <a:ln w="9525">
            <a:noFill/>
            <a:miter lim="800000"/>
            <a:headEnd/>
            <a:tailEnd/>
          </a:ln>
        </p:spPr>
        <p:txBody>
          <a:bodyPr vert="horz" wrap="square" lIns="121912" tIns="60956" rIns="121912" bIns="60956" numCol="1" anchor="ctr" anchorCtr="0" compatLnSpc="1">
            <a:prstTxWarp prst="textNoShape">
              <a:avLst/>
            </a:prstTxWarp>
          </a:bodyPr>
          <a:lstStyle/>
          <a:p>
            <a:pPr lvl="0"/>
            <a:r>
              <a:rPr lang="en-US" smtClean="0"/>
              <a:t>Click to edit Master title style</a:t>
            </a:r>
            <a:endParaRPr lang="en-US" dirty="0"/>
          </a:p>
        </p:txBody>
      </p:sp>
      <p:pic>
        <p:nvPicPr>
          <p:cNvPr id="18" name="Picture 18" descr="TriNet_logo"/>
          <p:cNvPicPr>
            <a:picLocks noChangeAspect="1" noChangeArrowheads="1"/>
          </p:cNvPicPr>
          <p:nvPr/>
        </p:nvPicPr>
        <p:blipFill>
          <a:blip r:embed="rId4" cstate="print"/>
          <a:stretch>
            <a:fillRect/>
          </a:stretch>
        </p:blipFill>
        <p:spPr bwMode="auto">
          <a:xfrm>
            <a:off x="12244371" y="233034"/>
            <a:ext cx="1527791" cy="742347"/>
          </a:xfrm>
          <a:prstGeom prst="rect">
            <a:avLst/>
          </a:prstGeom>
          <a:noFill/>
          <a:ln w="9525">
            <a:noFill/>
            <a:miter lim="800000"/>
            <a:headEnd/>
            <a:tailEnd/>
          </a:ln>
        </p:spPr>
      </p:pic>
      <p:pic>
        <p:nvPicPr>
          <p:cNvPr id="23" name="Picture 22" descr="\\Slnas3\nas\lib-SL\Marketing\_WRITE-SHARED\Marketing_Communications\Internet_Marketing\2012\05_graphics\1_Logos_Links\TriBands\Wingspan_orizental_orange.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5" y="7514951"/>
            <a:ext cx="14288060" cy="357618"/>
          </a:xfrm>
          <a:prstGeom prst="rect">
            <a:avLst/>
          </a:prstGeom>
          <a:noFill/>
          <a:extLst>
            <a:ext uri="{909E8E84-426E-40DD-AFC4-6F175D3DCCD1}">
              <a14:hiddenFill xmlns:a14="http://schemas.microsoft.com/office/drawing/2010/main">
                <a:solidFill>
                  <a:srgbClr val="FFFFFF"/>
                </a:solidFill>
              </a14:hiddenFill>
            </a:ext>
          </a:extLst>
        </p:spPr>
      </p:pic>
      <p:sp>
        <p:nvSpPr>
          <p:cNvPr id="24" name="Slide Number Placeholder 5"/>
          <p:cNvSpPr txBox="1">
            <a:spLocks/>
          </p:cNvSpPr>
          <p:nvPr/>
        </p:nvSpPr>
        <p:spPr>
          <a:xfrm>
            <a:off x="13254824" y="7584391"/>
            <a:ext cx="594385" cy="302747"/>
          </a:xfrm>
          <a:prstGeom prst="rect">
            <a:avLst/>
          </a:prstGeom>
        </p:spPr>
        <p:txBody>
          <a:bodyPr lIns="121912" tIns="60956" rIns="121912" bIns="60956"/>
          <a:lstStyle/>
          <a:p>
            <a:pPr marL="0" marR="0" lvl="0" indent="0" algn="l" defTabSz="1219110" rtl="0" eaLnBrk="1" fontAlgn="auto" latinLnBrk="0" hangingPunct="1">
              <a:lnSpc>
                <a:spcPct val="100000"/>
              </a:lnSpc>
              <a:spcBef>
                <a:spcPts val="0"/>
              </a:spcBef>
              <a:spcAft>
                <a:spcPts val="0"/>
              </a:spcAft>
              <a:buClrTx/>
              <a:buSzTx/>
              <a:buFontTx/>
              <a:buNone/>
              <a:tabLst/>
              <a:defRPr/>
            </a:pPr>
            <a:fld id="{53025DEB-E946-4921-9312-0A2D9D33E695}" type="slidenum">
              <a:rPr kumimoji="0" lang="en-US" sz="1100" b="0" i="0" u="none" strike="noStrike" kern="1200" cap="none" spc="0" normalizeH="0" baseline="0" noProof="0" smtClean="0">
                <a:ln>
                  <a:noFill/>
                </a:ln>
                <a:solidFill>
                  <a:schemeClr val="bg1"/>
                </a:solidFill>
                <a:effectLst/>
                <a:uLnTx/>
                <a:uFillTx/>
                <a:latin typeface="+mn-lt"/>
                <a:ea typeface="+mn-ea"/>
                <a:cs typeface="+mn-cs"/>
              </a:rPr>
              <a:pPr marL="0" marR="0" lvl="0" indent="0" algn="l" defTabSz="121911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bg1"/>
              </a:solidFill>
              <a:effectLst/>
              <a:uLnTx/>
              <a:uFillTx/>
              <a:latin typeface="+mn-lt"/>
              <a:ea typeface="+mn-ea"/>
              <a:cs typeface="+mn-cs"/>
            </a:endParaRPr>
          </a:p>
        </p:txBody>
      </p:sp>
      <p:sp>
        <p:nvSpPr>
          <p:cNvPr id="26" name="Rectangle 8"/>
          <p:cNvSpPr>
            <a:spLocks noChangeArrowheads="1"/>
          </p:cNvSpPr>
          <p:nvPr/>
        </p:nvSpPr>
        <p:spPr bwMode="auto">
          <a:xfrm>
            <a:off x="772706" y="7633955"/>
            <a:ext cx="1426529" cy="169277"/>
          </a:xfrm>
          <a:prstGeom prst="rect">
            <a:avLst/>
          </a:prstGeom>
          <a:noFill/>
          <a:ln w="9525">
            <a:noFill/>
            <a:miter lim="800000"/>
            <a:headEnd/>
            <a:tailEnd/>
          </a:ln>
        </p:spPr>
        <p:txBody>
          <a:bodyPr wrap="square" lIns="0" tIns="0" rIns="0" bIns="0">
            <a:spAutoFit/>
          </a:bodyPr>
          <a:lstStyle/>
          <a:p>
            <a:pPr algn="l">
              <a:defRPr/>
            </a:pPr>
            <a:fld id="{4C5AE4F2-5327-4A20-A098-05259C474508}" type="datetime1">
              <a:rPr lang="en-US" sz="1100" b="0" smtClean="0">
                <a:solidFill>
                  <a:schemeClr val="bg1"/>
                </a:solidFill>
                <a:latin typeface="Arial" charset="0"/>
                <a:ea typeface="ＭＳ Ｐゴシック" pitchFamily="34" charset="-128"/>
              </a:rPr>
              <a:pPr algn="l">
                <a:defRPr/>
              </a:pPr>
              <a:t>10/16/2020</a:t>
            </a:fld>
            <a:endParaRPr lang="en-US" sz="1100" b="0" dirty="0">
              <a:solidFill>
                <a:schemeClr val="bg1"/>
              </a:solidFill>
              <a:latin typeface="Arial" charset="0"/>
              <a:ea typeface="ＭＳ Ｐゴシック" pitchFamily="34" charset="-128"/>
            </a:endParaRPr>
          </a:p>
        </p:txBody>
      </p:sp>
      <p:sp>
        <p:nvSpPr>
          <p:cNvPr id="27" name="Rectangle 8"/>
          <p:cNvSpPr>
            <a:spLocks noChangeArrowheads="1"/>
          </p:cNvSpPr>
          <p:nvPr/>
        </p:nvSpPr>
        <p:spPr bwMode="auto">
          <a:xfrm>
            <a:off x="1248218" y="7625565"/>
            <a:ext cx="12006605" cy="169277"/>
          </a:xfrm>
          <a:prstGeom prst="rect">
            <a:avLst/>
          </a:prstGeom>
          <a:noFill/>
          <a:ln w="9525">
            <a:noFill/>
            <a:miter lim="800000"/>
            <a:headEnd/>
            <a:tailEnd/>
          </a:ln>
        </p:spPr>
        <p:txBody>
          <a:bodyPr lIns="0" tIns="0" rIns="0" bIns="0">
            <a:spAutoFit/>
          </a:bodyPr>
          <a:lstStyle/>
          <a:p>
            <a:pPr algn="ctr" fontAlgn="auto">
              <a:spcBef>
                <a:spcPts val="0"/>
              </a:spcBef>
              <a:spcAft>
                <a:spcPts val="0"/>
              </a:spcAft>
              <a:defRPr/>
            </a:pPr>
            <a:r>
              <a:rPr lang="en-US" sz="1100" dirty="0">
                <a:solidFill>
                  <a:schemeClr val="bg1"/>
                </a:solidFill>
                <a:ea typeface="ＭＳ Ｐゴシック" pitchFamily="34" charset="-128"/>
              </a:rPr>
              <a:t>© 2016 </a:t>
            </a:r>
            <a:r>
              <a:rPr lang="en-US" sz="1100" dirty="0" err="1">
                <a:solidFill>
                  <a:schemeClr val="bg1"/>
                </a:solidFill>
                <a:ea typeface="ＭＳ Ｐゴシック" pitchFamily="34" charset="-128"/>
              </a:rPr>
              <a:t>TriNet</a:t>
            </a:r>
            <a:r>
              <a:rPr lang="en-US" sz="1100" dirty="0">
                <a:solidFill>
                  <a:schemeClr val="bg1"/>
                </a:solidFill>
                <a:ea typeface="ＭＳ Ｐゴシック" pitchFamily="34" charset="-128"/>
              </a:rPr>
              <a:t> Group, Inc.  All rights reserved. Reproduction or distribution in whole or part without express written permission is prohibited.</a:t>
            </a:r>
          </a:p>
        </p:txBody>
      </p:sp>
      <p:sp>
        <p:nvSpPr>
          <p:cNvPr id="9" name="Text Placeholder 2"/>
          <p:cNvSpPr>
            <a:spLocks noGrp="1"/>
          </p:cNvSpPr>
          <p:nvPr>
            <p:ph type="body" idx="1"/>
          </p:nvPr>
        </p:nvSpPr>
        <p:spPr>
          <a:xfrm>
            <a:off x="580561" y="1484283"/>
            <a:ext cx="12838749" cy="5190190"/>
          </a:xfrm>
          <a:prstGeom prst="rect">
            <a:avLst/>
          </a:prstGeom>
        </p:spPr>
        <p:txBody>
          <a:bodyPr vert="horz" lIns="121912" tIns="60956" rIns="121912" bIns="609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Lst>
  <p:transition spd="med">
    <p:wipe dir="r"/>
  </p:transition>
  <p:hf hdr="0"/>
  <p:txStyles>
    <p:titleStyle>
      <a:lvl1pPr algn="l" rtl="0" eaLnBrk="1" fontAlgn="base" hangingPunct="1">
        <a:spcBef>
          <a:spcPct val="0"/>
        </a:spcBef>
        <a:spcAft>
          <a:spcPct val="0"/>
        </a:spcAft>
        <a:defRPr sz="3700" b="1" kern="1200">
          <a:solidFill>
            <a:srgbClr val="0070C0"/>
          </a:solidFill>
          <a:latin typeface="+mj-lt"/>
          <a:ea typeface="+mj-ea"/>
          <a:cs typeface="+mj-cs"/>
        </a:defRPr>
      </a:lvl1pPr>
      <a:lvl2pPr algn="l" rtl="0" eaLnBrk="1" fontAlgn="base" hangingPunct="1">
        <a:spcBef>
          <a:spcPct val="0"/>
        </a:spcBef>
        <a:spcAft>
          <a:spcPct val="0"/>
        </a:spcAft>
        <a:defRPr sz="3700" b="1">
          <a:solidFill>
            <a:srgbClr val="0039A6"/>
          </a:solidFill>
          <a:latin typeface="Arial" charset="0"/>
        </a:defRPr>
      </a:lvl2pPr>
      <a:lvl3pPr algn="l" rtl="0" eaLnBrk="1" fontAlgn="base" hangingPunct="1">
        <a:spcBef>
          <a:spcPct val="0"/>
        </a:spcBef>
        <a:spcAft>
          <a:spcPct val="0"/>
        </a:spcAft>
        <a:defRPr sz="3700" b="1">
          <a:solidFill>
            <a:srgbClr val="0039A6"/>
          </a:solidFill>
          <a:latin typeface="Arial" charset="0"/>
        </a:defRPr>
      </a:lvl3pPr>
      <a:lvl4pPr algn="l" rtl="0" eaLnBrk="1" fontAlgn="base" hangingPunct="1">
        <a:spcBef>
          <a:spcPct val="0"/>
        </a:spcBef>
        <a:spcAft>
          <a:spcPct val="0"/>
        </a:spcAft>
        <a:defRPr sz="3700" b="1">
          <a:solidFill>
            <a:srgbClr val="0039A6"/>
          </a:solidFill>
          <a:latin typeface="Arial" charset="0"/>
        </a:defRPr>
      </a:lvl4pPr>
      <a:lvl5pPr algn="l" rtl="0" eaLnBrk="1" fontAlgn="base" hangingPunct="1">
        <a:spcBef>
          <a:spcPct val="0"/>
        </a:spcBef>
        <a:spcAft>
          <a:spcPct val="0"/>
        </a:spcAft>
        <a:defRPr sz="3700" b="1">
          <a:solidFill>
            <a:srgbClr val="0039A6"/>
          </a:solidFill>
          <a:latin typeface="Arial" charset="0"/>
        </a:defRPr>
      </a:lvl5pPr>
      <a:lvl6pPr marL="609555" algn="l" rtl="0" eaLnBrk="1" fontAlgn="base" hangingPunct="1">
        <a:spcBef>
          <a:spcPct val="0"/>
        </a:spcBef>
        <a:spcAft>
          <a:spcPct val="0"/>
        </a:spcAft>
        <a:defRPr sz="3700" b="1">
          <a:solidFill>
            <a:srgbClr val="0039A6"/>
          </a:solidFill>
          <a:latin typeface="Arial" charset="0"/>
        </a:defRPr>
      </a:lvl6pPr>
      <a:lvl7pPr marL="1219110" algn="l" rtl="0" eaLnBrk="1" fontAlgn="base" hangingPunct="1">
        <a:spcBef>
          <a:spcPct val="0"/>
        </a:spcBef>
        <a:spcAft>
          <a:spcPct val="0"/>
        </a:spcAft>
        <a:defRPr sz="3700" b="1">
          <a:solidFill>
            <a:srgbClr val="0039A6"/>
          </a:solidFill>
          <a:latin typeface="Arial" charset="0"/>
        </a:defRPr>
      </a:lvl7pPr>
      <a:lvl8pPr marL="1828664" algn="l" rtl="0" eaLnBrk="1" fontAlgn="base" hangingPunct="1">
        <a:spcBef>
          <a:spcPct val="0"/>
        </a:spcBef>
        <a:spcAft>
          <a:spcPct val="0"/>
        </a:spcAft>
        <a:defRPr sz="3700" b="1">
          <a:solidFill>
            <a:srgbClr val="0039A6"/>
          </a:solidFill>
          <a:latin typeface="Arial" charset="0"/>
        </a:defRPr>
      </a:lvl8pPr>
      <a:lvl9pPr marL="2438218" algn="l" rtl="0" eaLnBrk="1" fontAlgn="base" hangingPunct="1">
        <a:spcBef>
          <a:spcPct val="0"/>
        </a:spcBef>
        <a:spcAft>
          <a:spcPct val="0"/>
        </a:spcAft>
        <a:defRPr sz="3700" b="1">
          <a:solidFill>
            <a:srgbClr val="0039A6"/>
          </a:solidFill>
          <a:latin typeface="Arial" charset="0"/>
        </a:defRPr>
      </a:lvl9pPr>
    </p:titleStyle>
    <p:bodyStyle>
      <a:lvl1pPr marL="457167" indent="-457167" algn="l" rtl="0" eaLnBrk="1" fontAlgn="base" hangingPunct="1">
        <a:spcBef>
          <a:spcPct val="20000"/>
        </a:spcBef>
        <a:spcAft>
          <a:spcPct val="0"/>
        </a:spcAft>
        <a:buFont typeface="Arial" charset="0"/>
        <a:defRPr sz="2900" kern="1200">
          <a:solidFill>
            <a:srgbClr val="616161"/>
          </a:solidFill>
          <a:latin typeface="+mn-lt"/>
          <a:ea typeface="+mn-ea"/>
          <a:cs typeface="+mn-cs"/>
        </a:defRPr>
      </a:lvl1pPr>
      <a:lvl2pPr marL="842370" indent="-232817" algn="l" rtl="0" eaLnBrk="1" fontAlgn="base" hangingPunct="1">
        <a:spcBef>
          <a:spcPct val="20000"/>
        </a:spcBef>
        <a:spcAft>
          <a:spcPct val="0"/>
        </a:spcAft>
        <a:buClr>
          <a:srgbClr val="0070C0"/>
        </a:buClr>
        <a:buFont typeface="Arial" charset="0"/>
        <a:buChar char="•"/>
        <a:defRPr sz="2700" kern="1200">
          <a:solidFill>
            <a:srgbClr val="616161"/>
          </a:solidFill>
          <a:latin typeface="+mn-lt"/>
          <a:ea typeface="+mn-ea"/>
          <a:cs typeface="+mn-cs"/>
        </a:defRPr>
      </a:lvl2pPr>
      <a:lvl3pPr marL="1523887" indent="-304776" algn="l" rtl="0" eaLnBrk="1" fontAlgn="base" hangingPunct="1">
        <a:spcBef>
          <a:spcPct val="20000"/>
        </a:spcBef>
        <a:spcAft>
          <a:spcPct val="0"/>
        </a:spcAft>
        <a:buClr>
          <a:srgbClr val="E37222"/>
        </a:buClr>
        <a:buFont typeface="Arial" charset="0"/>
        <a:buChar char="&gt;"/>
        <a:defRPr kern="1200">
          <a:solidFill>
            <a:srgbClr val="616161"/>
          </a:solidFill>
          <a:latin typeface="+mn-lt"/>
          <a:ea typeface="+mn-ea"/>
          <a:cs typeface="+mn-cs"/>
        </a:defRPr>
      </a:lvl3pPr>
      <a:lvl4pPr marL="2133440" indent="-304776" algn="l" rtl="0" eaLnBrk="1" fontAlgn="base" hangingPunct="1">
        <a:spcBef>
          <a:spcPct val="20000"/>
        </a:spcBef>
        <a:spcAft>
          <a:spcPct val="0"/>
        </a:spcAft>
        <a:buFont typeface="Arial" charset="0"/>
        <a:buChar char="–"/>
        <a:defRPr sz="2700" kern="1200">
          <a:solidFill>
            <a:schemeClr val="tx1"/>
          </a:solidFill>
          <a:latin typeface="+mn-lt"/>
          <a:ea typeface="+mn-ea"/>
          <a:cs typeface="+mn-cs"/>
        </a:defRPr>
      </a:lvl4pPr>
      <a:lvl5pPr marL="2742994" indent="-304776" algn="l" rtl="0" eaLnBrk="1" fontAlgn="base" hangingPunct="1">
        <a:spcBef>
          <a:spcPct val="20000"/>
        </a:spcBef>
        <a:spcAft>
          <a:spcPct val="0"/>
        </a:spcAft>
        <a:buFont typeface="Arial" charset="0"/>
        <a:buChar char="»"/>
        <a:defRPr sz="2700" kern="1200">
          <a:solidFill>
            <a:schemeClr val="tx1"/>
          </a:solidFill>
          <a:latin typeface="+mn-lt"/>
          <a:ea typeface="+mn-ea"/>
          <a:cs typeface="+mn-cs"/>
        </a:defRPr>
      </a:lvl5pPr>
      <a:lvl6pPr marL="3352548" indent="-304776" algn="l" defTabSz="121911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104" indent="-304776" algn="l" defTabSz="121911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658" indent="-304776" algn="l" defTabSz="121911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212" indent="-304776" algn="l" defTabSz="121911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110" rtl="0" eaLnBrk="1" latinLnBrk="0" hangingPunct="1">
        <a:defRPr sz="2400" kern="1200">
          <a:solidFill>
            <a:schemeClr val="tx1"/>
          </a:solidFill>
          <a:latin typeface="+mn-lt"/>
          <a:ea typeface="+mn-ea"/>
          <a:cs typeface="+mn-cs"/>
        </a:defRPr>
      </a:lvl1pPr>
      <a:lvl2pPr marL="609555" algn="l" defTabSz="1219110" rtl="0" eaLnBrk="1" latinLnBrk="0" hangingPunct="1">
        <a:defRPr sz="2400" kern="1200">
          <a:solidFill>
            <a:schemeClr val="tx1"/>
          </a:solidFill>
          <a:latin typeface="+mn-lt"/>
          <a:ea typeface="+mn-ea"/>
          <a:cs typeface="+mn-cs"/>
        </a:defRPr>
      </a:lvl2pPr>
      <a:lvl3pPr marL="1219110" algn="l" defTabSz="1219110" rtl="0" eaLnBrk="1" latinLnBrk="0" hangingPunct="1">
        <a:defRPr sz="2400" kern="1200">
          <a:solidFill>
            <a:schemeClr val="tx1"/>
          </a:solidFill>
          <a:latin typeface="+mn-lt"/>
          <a:ea typeface="+mn-ea"/>
          <a:cs typeface="+mn-cs"/>
        </a:defRPr>
      </a:lvl3pPr>
      <a:lvl4pPr marL="1828664" algn="l" defTabSz="1219110" rtl="0" eaLnBrk="1" latinLnBrk="0" hangingPunct="1">
        <a:defRPr sz="2400" kern="1200">
          <a:solidFill>
            <a:schemeClr val="tx1"/>
          </a:solidFill>
          <a:latin typeface="+mn-lt"/>
          <a:ea typeface="+mn-ea"/>
          <a:cs typeface="+mn-cs"/>
        </a:defRPr>
      </a:lvl4pPr>
      <a:lvl5pPr marL="2438218" algn="l" defTabSz="1219110" rtl="0" eaLnBrk="1" latinLnBrk="0" hangingPunct="1">
        <a:defRPr sz="2400" kern="1200">
          <a:solidFill>
            <a:schemeClr val="tx1"/>
          </a:solidFill>
          <a:latin typeface="+mn-lt"/>
          <a:ea typeface="+mn-ea"/>
          <a:cs typeface="+mn-cs"/>
        </a:defRPr>
      </a:lvl5pPr>
      <a:lvl6pPr marL="3047772" algn="l" defTabSz="1219110" rtl="0" eaLnBrk="1" latinLnBrk="0" hangingPunct="1">
        <a:defRPr sz="2400" kern="1200">
          <a:solidFill>
            <a:schemeClr val="tx1"/>
          </a:solidFill>
          <a:latin typeface="+mn-lt"/>
          <a:ea typeface="+mn-ea"/>
          <a:cs typeface="+mn-cs"/>
        </a:defRPr>
      </a:lvl6pPr>
      <a:lvl7pPr marL="3657327" algn="l" defTabSz="1219110" rtl="0" eaLnBrk="1" latinLnBrk="0" hangingPunct="1">
        <a:defRPr sz="2400" kern="1200">
          <a:solidFill>
            <a:schemeClr val="tx1"/>
          </a:solidFill>
          <a:latin typeface="+mn-lt"/>
          <a:ea typeface="+mn-ea"/>
          <a:cs typeface="+mn-cs"/>
        </a:defRPr>
      </a:lvl7pPr>
      <a:lvl8pPr marL="4266880" algn="l" defTabSz="1219110" rtl="0" eaLnBrk="1" latinLnBrk="0" hangingPunct="1">
        <a:defRPr sz="2400" kern="1200">
          <a:solidFill>
            <a:schemeClr val="tx1"/>
          </a:solidFill>
          <a:latin typeface="+mn-lt"/>
          <a:ea typeface="+mn-ea"/>
          <a:cs typeface="+mn-cs"/>
        </a:defRPr>
      </a:lvl8pPr>
      <a:lvl9pPr marL="4876435" algn="l" defTabSz="121911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554764" y="4"/>
            <a:ext cx="12838749" cy="1223363"/>
          </a:xfrm>
          <a:prstGeom prst="rect">
            <a:avLst/>
          </a:prstGeom>
          <a:noFill/>
          <a:ln w="9525">
            <a:noFill/>
            <a:miter lim="800000"/>
            <a:headEnd/>
            <a:tailEnd/>
          </a:ln>
        </p:spPr>
        <p:txBody>
          <a:bodyPr vert="horz" wrap="square" lIns="121909" tIns="60954" rIns="121909" bIns="60954" numCol="1" anchor="ctr" anchorCtr="0" compatLnSpc="1">
            <a:prstTxWarp prst="textNoShape">
              <a:avLst/>
            </a:prstTxWarp>
          </a:bodyPr>
          <a:lstStyle/>
          <a:p>
            <a:pPr lvl="0"/>
            <a:r>
              <a:rPr lang="en-US" smtClean="0"/>
              <a:t>Click to edit Master title style</a:t>
            </a:r>
            <a:endParaRPr lang="en-US" dirty="0"/>
          </a:p>
        </p:txBody>
      </p:sp>
      <p:pic>
        <p:nvPicPr>
          <p:cNvPr id="18" name="Picture 18" descr="TriNet_logo"/>
          <p:cNvPicPr>
            <a:picLocks noChangeAspect="1" noChangeArrowheads="1"/>
          </p:cNvPicPr>
          <p:nvPr/>
        </p:nvPicPr>
        <p:blipFill>
          <a:blip r:embed="rId3" cstate="print"/>
          <a:stretch>
            <a:fillRect/>
          </a:stretch>
        </p:blipFill>
        <p:spPr bwMode="auto">
          <a:xfrm>
            <a:off x="12244371" y="233034"/>
            <a:ext cx="1527791" cy="742347"/>
          </a:xfrm>
          <a:prstGeom prst="rect">
            <a:avLst/>
          </a:prstGeom>
          <a:noFill/>
          <a:ln w="9525">
            <a:noFill/>
            <a:miter lim="800000"/>
            <a:headEnd/>
            <a:tailEnd/>
          </a:ln>
        </p:spPr>
      </p:pic>
      <p:pic>
        <p:nvPicPr>
          <p:cNvPr id="23" name="Picture 22" descr="\\Slnas3\nas\lib-SL\Marketing\_WRITE-SHARED\Marketing_Communications\Internet_Marketing\2012\05_graphics\1_Logos_Links\TriBands\Wingspan_orizental_orange.e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5" y="7514951"/>
            <a:ext cx="14288060" cy="357618"/>
          </a:xfrm>
          <a:prstGeom prst="rect">
            <a:avLst/>
          </a:prstGeom>
          <a:noFill/>
          <a:extLst>
            <a:ext uri="{909E8E84-426E-40DD-AFC4-6F175D3DCCD1}">
              <a14:hiddenFill xmlns:a14="http://schemas.microsoft.com/office/drawing/2010/main">
                <a:solidFill>
                  <a:srgbClr val="FFFFFF"/>
                </a:solidFill>
              </a14:hiddenFill>
            </a:ext>
          </a:extLst>
        </p:spPr>
      </p:pic>
      <p:sp>
        <p:nvSpPr>
          <p:cNvPr id="24" name="Slide Number Placeholder 5"/>
          <p:cNvSpPr txBox="1">
            <a:spLocks/>
          </p:cNvSpPr>
          <p:nvPr/>
        </p:nvSpPr>
        <p:spPr>
          <a:xfrm>
            <a:off x="13254824" y="7584393"/>
            <a:ext cx="594385" cy="302747"/>
          </a:xfrm>
          <a:prstGeom prst="rect">
            <a:avLst/>
          </a:prstGeom>
        </p:spPr>
        <p:txBody>
          <a:bodyPr lIns="121909" tIns="60954" rIns="121909" bIns="60954"/>
          <a:lstStyle/>
          <a:p>
            <a:pPr marL="0" marR="0" lvl="0" indent="0" algn="l" defTabSz="1219080" rtl="0" eaLnBrk="1" fontAlgn="auto" latinLnBrk="0" hangingPunct="1">
              <a:lnSpc>
                <a:spcPct val="100000"/>
              </a:lnSpc>
              <a:spcBef>
                <a:spcPts val="0"/>
              </a:spcBef>
              <a:spcAft>
                <a:spcPts val="0"/>
              </a:spcAft>
              <a:buClrTx/>
              <a:buSzTx/>
              <a:buFontTx/>
              <a:buNone/>
              <a:tabLst/>
              <a:defRPr/>
            </a:pPr>
            <a:fld id="{53025DEB-E946-4921-9312-0A2D9D33E695}" type="slidenum">
              <a:rPr kumimoji="0" lang="en-US" sz="1100" b="0" i="0" u="none" strike="noStrike" kern="1200" cap="none" spc="0" normalizeH="0" baseline="0" noProof="0" smtClean="0">
                <a:ln>
                  <a:noFill/>
                </a:ln>
                <a:solidFill>
                  <a:schemeClr val="bg1"/>
                </a:solidFill>
                <a:effectLst/>
                <a:uLnTx/>
                <a:uFillTx/>
                <a:latin typeface="+mn-lt"/>
                <a:ea typeface="+mn-ea"/>
                <a:cs typeface="+mn-cs"/>
              </a:rPr>
              <a:pPr marL="0" marR="0" lvl="0" indent="0" algn="l" defTabSz="121908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bg1"/>
              </a:solidFill>
              <a:effectLst/>
              <a:uLnTx/>
              <a:uFillTx/>
              <a:latin typeface="+mn-lt"/>
              <a:ea typeface="+mn-ea"/>
              <a:cs typeface="+mn-cs"/>
            </a:endParaRPr>
          </a:p>
        </p:txBody>
      </p:sp>
      <p:sp>
        <p:nvSpPr>
          <p:cNvPr id="26" name="Rectangle 8"/>
          <p:cNvSpPr>
            <a:spLocks noChangeArrowheads="1"/>
          </p:cNvSpPr>
          <p:nvPr/>
        </p:nvSpPr>
        <p:spPr bwMode="auto">
          <a:xfrm>
            <a:off x="772706" y="7633955"/>
            <a:ext cx="1426529" cy="169277"/>
          </a:xfrm>
          <a:prstGeom prst="rect">
            <a:avLst/>
          </a:prstGeom>
          <a:noFill/>
          <a:ln w="9525">
            <a:noFill/>
            <a:miter lim="800000"/>
            <a:headEnd/>
            <a:tailEnd/>
          </a:ln>
        </p:spPr>
        <p:txBody>
          <a:bodyPr wrap="square" lIns="0" tIns="0" rIns="0" bIns="0">
            <a:spAutoFit/>
          </a:bodyPr>
          <a:lstStyle/>
          <a:p>
            <a:pPr algn="l">
              <a:defRPr/>
            </a:pPr>
            <a:fld id="{4C5AE4F2-5327-4A20-A098-05259C474508}" type="datetime1">
              <a:rPr lang="en-US" sz="1100" b="0" smtClean="0">
                <a:solidFill>
                  <a:schemeClr val="bg1"/>
                </a:solidFill>
                <a:latin typeface="Arial" charset="0"/>
                <a:ea typeface="ＭＳ Ｐゴシック" pitchFamily="34" charset="-128"/>
              </a:rPr>
              <a:pPr algn="l">
                <a:defRPr/>
              </a:pPr>
              <a:t>10/16/2020</a:t>
            </a:fld>
            <a:endParaRPr lang="en-US" sz="1100" b="0" dirty="0">
              <a:solidFill>
                <a:schemeClr val="bg1"/>
              </a:solidFill>
              <a:latin typeface="Arial" charset="0"/>
              <a:ea typeface="ＭＳ Ｐゴシック" pitchFamily="34" charset="-128"/>
            </a:endParaRPr>
          </a:p>
        </p:txBody>
      </p:sp>
      <p:sp>
        <p:nvSpPr>
          <p:cNvPr id="27" name="Rectangle 8"/>
          <p:cNvSpPr>
            <a:spLocks noChangeArrowheads="1"/>
          </p:cNvSpPr>
          <p:nvPr/>
        </p:nvSpPr>
        <p:spPr bwMode="auto">
          <a:xfrm>
            <a:off x="1248218" y="7625568"/>
            <a:ext cx="12006605" cy="169277"/>
          </a:xfrm>
          <a:prstGeom prst="rect">
            <a:avLst/>
          </a:prstGeom>
          <a:noFill/>
          <a:ln w="9525">
            <a:noFill/>
            <a:miter lim="800000"/>
            <a:headEnd/>
            <a:tailEnd/>
          </a:ln>
        </p:spPr>
        <p:txBody>
          <a:bodyPr lIns="0" tIns="0" rIns="0" bIns="0">
            <a:spAutoFit/>
          </a:bodyPr>
          <a:lstStyle/>
          <a:p>
            <a:pPr algn="ctr" fontAlgn="auto">
              <a:spcBef>
                <a:spcPts val="0"/>
              </a:spcBef>
              <a:spcAft>
                <a:spcPts val="0"/>
              </a:spcAft>
              <a:defRPr/>
            </a:pPr>
            <a:r>
              <a:rPr lang="en-US" sz="1100" dirty="0">
                <a:solidFill>
                  <a:schemeClr val="bg1"/>
                </a:solidFill>
                <a:ea typeface="ＭＳ Ｐゴシック" pitchFamily="34" charset="-128"/>
              </a:rPr>
              <a:t>© 2016 </a:t>
            </a:r>
            <a:r>
              <a:rPr lang="en-US" sz="1100" dirty="0" err="1">
                <a:solidFill>
                  <a:schemeClr val="bg1"/>
                </a:solidFill>
                <a:ea typeface="ＭＳ Ｐゴシック" pitchFamily="34" charset="-128"/>
              </a:rPr>
              <a:t>TriNet</a:t>
            </a:r>
            <a:r>
              <a:rPr lang="en-US" sz="1100" dirty="0">
                <a:solidFill>
                  <a:schemeClr val="bg1"/>
                </a:solidFill>
                <a:ea typeface="ＭＳ Ｐゴシック" pitchFamily="34" charset="-128"/>
              </a:rPr>
              <a:t> Group, Inc.  All rights reserved. Reproduction or distribution in whole or part without express written permission is prohibited.</a:t>
            </a:r>
          </a:p>
        </p:txBody>
      </p:sp>
      <p:sp>
        <p:nvSpPr>
          <p:cNvPr id="9" name="Text Placeholder 2"/>
          <p:cNvSpPr>
            <a:spLocks noGrp="1"/>
          </p:cNvSpPr>
          <p:nvPr>
            <p:ph type="body" idx="1"/>
          </p:nvPr>
        </p:nvSpPr>
        <p:spPr>
          <a:xfrm>
            <a:off x="580561" y="1484283"/>
            <a:ext cx="12838749" cy="5190190"/>
          </a:xfrm>
          <a:prstGeom prst="rect">
            <a:avLst/>
          </a:prstGeom>
        </p:spPr>
        <p:txBody>
          <a:bodyPr vert="horz" lIns="121909" tIns="60954" rIns="121909" bIns="6095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2425278"/>
      </p:ext>
    </p:extLst>
  </p:cSld>
  <p:clrMap bg1="lt1" tx1="dk1" bg2="lt2" tx2="dk2" accent1="accent1" accent2="accent2" accent3="accent3" accent4="accent4" accent5="accent5" accent6="accent6" hlink="hlink" folHlink="folHlink"/>
  <p:sldLayoutIdLst>
    <p:sldLayoutId id="2147483679" r:id="rId1"/>
  </p:sldLayoutIdLst>
  <p:transition spd="med">
    <p:wipe dir="r"/>
  </p:transition>
  <p:hf hdr="0"/>
  <p:txStyles>
    <p:titleStyle>
      <a:lvl1pPr algn="l" rtl="0" eaLnBrk="1" fontAlgn="base" hangingPunct="1">
        <a:spcBef>
          <a:spcPct val="0"/>
        </a:spcBef>
        <a:spcAft>
          <a:spcPct val="0"/>
        </a:spcAft>
        <a:defRPr sz="3700" b="1" kern="1200">
          <a:solidFill>
            <a:srgbClr val="0070C0"/>
          </a:solidFill>
          <a:latin typeface="+mj-lt"/>
          <a:ea typeface="+mj-ea"/>
          <a:cs typeface="+mj-cs"/>
        </a:defRPr>
      </a:lvl1pPr>
      <a:lvl2pPr algn="l" rtl="0" eaLnBrk="1" fontAlgn="base" hangingPunct="1">
        <a:spcBef>
          <a:spcPct val="0"/>
        </a:spcBef>
        <a:spcAft>
          <a:spcPct val="0"/>
        </a:spcAft>
        <a:defRPr sz="3700" b="1">
          <a:solidFill>
            <a:srgbClr val="0039A6"/>
          </a:solidFill>
          <a:latin typeface="Arial" charset="0"/>
        </a:defRPr>
      </a:lvl2pPr>
      <a:lvl3pPr algn="l" rtl="0" eaLnBrk="1" fontAlgn="base" hangingPunct="1">
        <a:spcBef>
          <a:spcPct val="0"/>
        </a:spcBef>
        <a:spcAft>
          <a:spcPct val="0"/>
        </a:spcAft>
        <a:defRPr sz="3700" b="1">
          <a:solidFill>
            <a:srgbClr val="0039A6"/>
          </a:solidFill>
          <a:latin typeface="Arial" charset="0"/>
        </a:defRPr>
      </a:lvl3pPr>
      <a:lvl4pPr algn="l" rtl="0" eaLnBrk="1" fontAlgn="base" hangingPunct="1">
        <a:spcBef>
          <a:spcPct val="0"/>
        </a:spcBef>
        <a:spcAft>
          <a:spcPct val="0"/>
        </a:spcAft>
        <a:defRPr sz="3700" b="1">
          <a:solidFill>
            <a:srgbClr val="0039A6"/>
          </a:solidFill>
          <a:latin typeface="Arial" charset="0"/>
        </a:defRPr>
      </a:lvl4pPr>
      <a:lvl5pPr algn="l" rtl="0" eaLnBrk="1" fontAlgn="base" hangingPunct="1">
        <a:spcBef>
          <a:spcPct val="0"/>
        </a:spcBef>
        <a:spcAft>
          <a:spcPct val="0"/>
        </a:spcAft>
        <a:defRPr sz="3700" b="1">
          <a:solidFill>
            <a:srgbClr val="0039A6"/>
          </a:solidFill>
          <a:latin typeface="Arial" charset="0"/>
        </a:defRPr>
      </a:lvl5pPr>
      <a:lvl6pPr marL="609539" algn="l" rtl="0" eaLnBrk="1" fontAlgn="base" hangingPunct="1">
        <a:spcBef>
          <a:spcPct val="0"/>
        </a:spcBef>
        <a:spcAft>
          <a:spcPct val="0"/>
        </a:spcAft>
        <a:defRPr sz="3700" b="1">
          <a:solidFill>
            <a:srgbClr val="0039A6"/>
          </a:solidFill>
          <a:latin typeface="Arial" charset="0"/>
        </a:defRPr>
      </a:lvl6pPr>
      <a:lvl7pPr marL="1219080" algn="l" rtl="0" eaLnBrk="1" fontAlgn="base" hangingPunct="1">
        <a:spcBef>
          <a:spcPct val="0"/>
        </a:spcBef>
        <a:spcAft>
          <a:spcPct val="0"/>
        </a:spcAft>
        <a:defRPr sz="3700" b="1">
          <a:solidFill>
            <a:srgbClr val="0039A6"/>
          </a:solidFill>
          <a:latin typeface="Arial" charset="0"/>
        </a:defRPr>
      </a:lvl7pPr>
      <a:lvl8pPr marL="1828618" algn="l" rtl="0" eaLnBrk="1" fontAlgn="base" hangingPunct="1">
        <a:spcBef>
          <a:spcPct val="0"/>
        </a:spcBef>
        <a:spcAft>
          <a:spcPct val="0"/>
        </a:spcAft>
        <a:defRPr sz="3700" b="1">
          <a:solidFill>
            <a:srgbClr val="0039A6"/>
          </a:solidFill>
          <a:latin typeface="Arial" charset="0"/>
        </a:defRPr>
      </a:lvl8pPr>
      <a:lvl9pPr marL="2438158" algn="l" rtl="0" eaLnBrk="1" fontAlgn="base" hangingPunct="1">
        <a:spcBef>
          <a:spcPct val="0"/>
        </a:spcBef>
        <a:spcAft>
          <a:spcPct val="0"/>
        </a:spcAft>
        <a:defRPr sz="3700" b="1">
          <a:solidFill>
            <a:srgbClr val="0039A6"/>
          </a:solidFill>
          <a:latin typeface="Arial" charset="0"/>
        </a:defRPr>
      </a:lvl9pPr>
    </p:titleStyle>
    <p:bodyStyle>
      <a:lvl1pPr marL="457155" indent="-457155" algn="l" rtl="0" eaLnBrk="1" fontAlgn="base" hangingPunct="1">
        <a:spcBef>
          <a:spcPct val="20000"/>
        </a:spcBef>
        <a:spcAft>
          <a:spcPct val="0"/>
        </a:spcAft>
        <a:buFont typeface="Arial" charset="0"/>
        <a:defRPr sz="2900" kern="1200">
          <a:solidFill>
            <a:srgbClr val="616161"/>
          </a:solidFill>
          <a:latin typeface="+mn-lt"/>
          <a:ea typeface="+mn-ea"/>
          <a:cs typeface="+mn-cs"/>
        </a:defRPr>
      </a:lvl1pPr>
      <a:lvl2pPr marL="842350" indent="-232812" algn="l" rtl="0" eaLnBrk="1" fontAlgn="base" hangingPunct="1">
        <a:spcBef>
          <a:spcPct val="20000"/>
        </a:spcBef>
        <a:spcAft>
          <a:spcPct val="0"/>
        </a:spcAft>
        <a:buClr>
          <a:srgbClr val="0070C0"/>
        </a:buClr>
        <a:buFont typeface="Arial" charset="0"/>
        <a:buChar char="•"/>
        <a:defRPr sz="2700" kern="1200">
          <a:solidFill>
            <a:srgbClr val="616161"/>
          </a:solidFill>
          <a:latin typeface="+mn-lt"/>
          <a:ea typeface="+mn-ea"/>
          <a:cs typeface="+mn-cs"/>
        </a:defRPr>
      </a:lvl2pPr>
      <a:lvl3pPr marL="1523849" indent="-304768" algn="l" rtl="0" eaLnBrk="1" fontAlgn="base" hangingPunct="1">
        <a:spcBef>
          <a:spcPct val="20000"/>
        </a:spcBef>
        <a:spcAft>
          <a:spcPct val="0"/>
        </a:spcAft>
        <a:buClr>
          <a:srgbClr val="E37222"/>
        </a:buClr>
        <a:buFont typeface="Arial" charset="0"/>
        <a:buChar char="&gt;"/>
        <a:defRPr kern="1200">
          <a:solidFill>
            <a:srgbClr val="616161"/>
          </a:solidFill>
          <a:latin typeface="+mn-lt"/>
          <a:ea typeface="+mn-ea"/>
          <a:cs typeface="+mn-cs"/>
        </a:defRPr>
      </a:lvl3pPr>
      <a:lvl4pPr marL="2133387" indent="-304768" algn="l" rtl="0" eaLnBrk="1" fontAlgn="base" hangingPunct="1">
        <a:spcBef>
          <a:spcPct val="20000"/>
        </a:spcBef>
        <a:spcAft>
          <a:spcPct val="0"/>
        </a:spcAft>
        <a:buFont typeface="Arial" charset="0"/>
        <a:buChar char="–"/>
        <a:defRPr sz="2700" kern="1200">
          <a:solidFill>
            <a:schemeClr val="tx1"/>
          </a:solidFill>
          <a:latin typeface="+mn-lt"/>
          <a:ea typeface="+mn-ea"/>
          <a:cs typeface="+mn-cs"/>
        </a:defRPr>
      </a:lvl4pPr>
      <a:lvl5pPr marL="2742926" indent="-304768" algn="l" rtl="0" eaLnBrk="1" fontAlgn="base" hangingPunct="1">
        <a:spcBef>
          <a:spcPct val="20000"/>
        </a:spcBef>
        <a:spcAft>
          <a:spcPct val="0"/>
        </a:spcAft>
        <a:buFont typeface="Arial" charset="0"/>
        <a:buChar char="»"/>
        <a:defRPr sz="2700" kern="1200">
          <a:solidFill>
            <a:schemeClr val="tx1"/>
          </a:solidFill>
          <a:latin typeface="+mn-lt"/>
          <a:ea typeface="+mn-ea"/>
          <a:cs typeface="+mn-cs"/>
        </a:defRPr>
      </a:lvl5pPr>
      <a:lvl6pPr marL="3352464" indent="-304768" algn="l" defTabSz="121908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05" indent="-304768" algn="l" defTabSz="121908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44" indent="-304768" algn="l" defTabSz="121908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082" indent="-304768" algn="l" defTabSz="121908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80" rtl="0" eaLnBrk="1" latinLnBrk="0" hangingPunct="1">
        <a:defRPr sz="2400" kern="1200">
          <a:solidFill>
            <a:schemeClr val="tx1"/>
          </a:solidFill>
          <a:latin typeface="+mn-lt"/>
          <a:ea typeface="+mn-ea"/>
          <a:cs typeface="+mn-cs"/>
        </a:defRPr>
      </a:lvl1pPr>
      <a:lvl2pPr marL="609539" algn="l" defTabSz="1219080" rtl="0" eaLnBrk="1" latinLnBrk="0" hangingPunct="1">
        <a:defRPr sz="2400" kern="1200">
          <a:solidFill>
            <a:schemeClr val="tx1"/>
          </a:solidFill>
          <a:latin typeface="+mn-lt"/>
          <a:ea typeface="+mn-ea"/>
          <a:cs typeface="+mn-cs"/>
        </a:defRPr>
      </a:lvl2pPr>
      <a:lvl3pPr marL="1219080" algn="l" defTabSz="1219080" rtl="0" eaLnBrk="1" latinLnBrk="0" hangingPunct="1">
        <a:defRPr sz="2400" kern="1200">
          <a:solidFill>
            <a:schemeClr val="tx1"/>
          </a:solidFill>
          <a:latin typeface="+mn-lt"/>
          <a:ea typeface="+mn-ea"/>
          <a:cs typeface="+mn-cs"/>
        </a:defRPr>
      </a:lvl3pPr>
      <a:lvl4pPr marL="1828618" algn="l" defTabSz="1219080" rtl="0" eaLnBrk="1" latinLnBrk="0" hangingPunct="1">
        <a:defRPr sz="2400" kern="1200">
          <a:solidFill>
            <a:schemeClr val="tx1"/>
          </a:solidFill>
          <a:latin typeface="+mn-lt"/>
          <a:ea typeface="+mn-ea"/>
          <a:cs typeface="+mn-cs"/>
        </a:defRPr>
      </a:lvl4pPr>
      <a:lvl5pPr marL="2438158" algn="l" defTabSz="1219080" rtl="0" eaLnBrk="1" latinLnBrk="0" hangingPunct="1">
        <a:defRPr sz="2400" kern="1200">
          <a:solidFill>
            <a:schemeClr val="tx1"/>
          </a:solidFill>
          <a:latin typeface="+mn-lt"/>
          <a:ea typeface="+mn-ea"/>
          <a:cs typeface="+mn-cs"/>
        </a:defRPr>
      </a:lvl5pPr>
      <a:lvl6pPr marL="3047696" algn="l" defTabSz="1219080" rtl="0" eaLnBrk="1" latinLnBrk="0" hangingPunct="1">
        <a:defRPr sz="2400" kern="1200">
          <a:solidFill>
            <a:schemeClr val="tx1"/>
          </a:solidFill>
          <a:latin typeface="+mn-lt"/>
          <a:ea typeface="+mn-ea"/>
          <a:cs typeface="+mn-cs"/>
        </a:defRPr>
      </a:lvl6pPr>
      <a:lvl7pPr marL="3657235" algn="l" defTabSz="1219080" rtl="0" eaLnBrk="1" latinLnBrk="0" hangingPunct="1">
        <a:defRPr sz="2400" kern="1200">
          <a:solidFill>
            <a:schemeClr val="tx1"/>
          </a:solidFill>
          <a:latin typeface="+mn-lt"/>
          <a:ea typeface="+mn-ea"/>
          <a:cs typeface="+mn-cs"/>
        </a:defRPr>
      </a:lvl7pPr>
      <a:lvl8pPr marL="4266773" algn="l" defTabSz="1219080" rtl="0" eaLnBrk="1" latinLnBrk="0" hangingPunct="1">
        <a:defRPr sz="2400" kern="1200">
          <a:solidFill>
            <a:schemeClr val="tx1"/>
          </a:solidFill>
          <a:latin typeface="+mn-lt"/>
          <a:ea typeface="+mn-ea"/>
          <a:cs typeface="+mn-cs"/>
        </a:defRPr>
      </a:lvl8pPr>
      <a:lvl9pPr marL="4876313" algn="l" defTabSz="121908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 name="Rectangle 17"/>
          <p:cNvSpPr>
            <a:spLocks noChangeArrowheads="1"/>
          </p:cNvSpPr>
          <p:nvPr/>
        </p:nvSpPr>
        <p:spPr bwMode="auto">
          <a:xfrm>
            <a:off x="9" y="2266505"/>
            <a:ext cx="12997251" cy="3094819"/>
          </a:xfrm>
          <a:prstGeom prst="rect">
            <a:avLst/>
          </a:prstGeom>
          <a:solidFill>
            <a:schemeClr val="accent1"/>
          </a:solidFill>
          <a:ln w="0" algn="ctr">
            <a:noFill/>
            <a:miter lim="800000"/>
            <a:headEnd/>
            <a:tailEnd/>
          </a:ln>
          <a:effectLst>
            <a:outerShdw dist="20000" dir="5400000" rotWithShape="0">
              <a:srgbClr val="000000">
                <a:alpha val="37999"/>
              </a:srgbClr>
            </a:outerShdw>
          </a:effectLst>
        </p:spPr>
        <p:txBody>
          <a:bodyPr lIns="121906" tIns="60953" rIns="121906" bIns="60953" anchor="ctr"/>
          <a:lstStyle/>
          <a:p>
            <a:pPr algn="ctr" fontAlgn="auto">
              <a:spcBef>
                <a:spcPts val="0"/>
              </a:spcBef>
              <a:spcAft>
                <a:spcPts val="0"/>
              </a:spcAft>
              <a:defRPr/>
            </a:pPr>
            <a:endParaRPr lang="en-US" sz="2700" dirty="0">
              <a:latin typeface="+mn-lt"/>
            </a:endParaRPr>
          </a:p>
        </p:txBody>
      </p:sp>
      <p:sp>
        <p:nvSpPr>
          <p:cNvPr id="20" name="Rectangle 9"/>
          <p:cNvSpPr>
            <a:spLocks noChangeArrowheads="1"/>
          </p:cNvSpPr>
          <p:nvPr/>
        </p:nvSpPr>
        <p:spPr bwMode="auto">
          <a:xfrm>
            <a:off x="13091372" y="2266505"/>
            <a:ext cx="1173914" cy="3094819"/>
          </a:xfrm>
          <a:prstGeom prst="rect">
            <a:avLst/>
          </a:prstGeom>
          <a:solidFill>
            <a:schemeClr val="accent2"/>
          </a:solidFill>
          <a:ln w="9525">
            <a:noFill/>
            <a:miter lim="800000"/>
            <a:headEnd/>
            <a:tailEnd/>
          </a:ln>
          <a:effectLst/>
        </p:spPr>
        <p:txBody>
          <a:bodyPr wrap="none" lIns="121906" tIns="60953" rIns="121906" bIns="60953" anchor="ctr"/>
          <a:lstStyle/>
          <a:p>
            <a:pPr fontAlgn="auto">
              <a:spcBef>
                <a:spcPts val="0"/>
              </a:spcBef>
              <a:spcAft>
                <a:spcPts val="0"/>
              </a:spcAft>
              <a:defRPr/>
            </a:pPr>
            <a:endParaRPr lang="en-US">
              <a:latin typeface="+mn-lt"/>
            </a:endParaRPr>
          </a:p>
        </p:txBody>
      </p:sp>
      <p:pic>
        <p:nvPicPr>
          <p:cNvPr id="9" name="Picture 8" descr="\\Slnas3\nas\lib-SL\Marketing\_WRITE-SHARED\Marketing_Communications\Internet_Marketing\2012\05_graphics\1_Logos_Links\TriBands\Wingspan_orizental_orange.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5" y="7514951"/>
            <a:ext cx="14288060" cy="357618"/>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5"/>
          <p:cNvSpPr txBox="1">
            <a:spLocks/>
          </p:cNvSpPr>
          <p:nvPr/>
        </p:nvSpPr>
        <p:spPr>
          <a:xfrm>
            <a:off x="13254824" y="7584394"/>
            <a:ext cx="594385" cy="302747"/>
          </a:xfrm>
          <a:prstGeom prst="rect">
            <a:avLst/>
          </a:prstGeom>
        </p:spPr>
        <p:txBody>
          <a:bodyPr lIns="121906" tIns="60953" rIns="121906" bIns="60953"/>
          <a:lstStyle/>
          <a:p>
            <a:pPr marL="0" marR="0" lvl="0" indent="0" algn="l" defTabSz="1219050" rtl="0" eaLnBrk="1" fontAlgn="auto" latinLnBrk="0" hangingPunct="1">
              <a:lnSpc>
                <a:spcPct val="100000"/>
              </a:lnSpc>
              <a:spcBef>
                <a:spcPts val="0"/>
              </a:spcBef>
              <a:spcAft>
                <a:spcPts val="0"/>
              </a:spcAft>
              <a:buClrTx/>
              <a:buSzTx/>
              <a:buFontTx/>
              <a:buNone/>
              <a:tabLst/>
              <a:defRPr/>
            </a:pPr>
            <a:fld id="{53025DEB-E946-4921-9312-0A2D9D33E695}" type="slidenum">
              <a:rPr kumimoji="0" lang="en-US" sz="1100" b="0" i="0" u="none" strike="noStrike" kern="1200" cap="none" spc="0" normalizeH="0" baseline="0" noProof="0" smtClean="0">
                <a:ln>
                  <a:noFill/>
                </a:ln>
                <a:solidFill>
                  <a:schemeClr val="bg1"/>
                </a:solidFill>
                <a:effectLst/>
                <a:uLnTx/>
                <a:uFillTx/>
                <a:latin typeface="+mn-lt"/>
                <a:ea typeface="+mn-ea"/>
                <a:cs typeface="+mn-cs"/>
              </a:rPr>
              <a:pPr marL="0" marR="0" lvl="0" indent="0" algn="l" defTabSz="121905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bg1"/>
              </a:solidFill>
              <a:effectLst/>
              <a:uLnTx/>
              <a:uFillTx/>
              <a:latin typeface="+mn-lt"/>
              <a:ea typeface="+mn-ea"/>
              <a:cs typeface="+mn-cs"/>
            </a:endParaRPr>
          </a:p>
        </p:txBody>
      </p:sp>
      <p:sp>
        <p:nvSpPr>
          <p:cNvPr id="12" name="Rectangle 8"/>
          <p:cNvSpPr>
            <a:spLocks noChangeArrowheads="1"/>
          </p:cNvSpPr>
          <p:nvPr/>
        </p:nvSpPr>
        <p:spPr bwMode="auto">
          <a:xfrm>
            <a:off x="772706" y="7633955"/>
            <a:ext cx="1426529" cy="169277"/>
          </a:xfrm>
          <a:prstGeom prst="rect">
            <a:avLst/>
          </a:prstGeom>
          <a:noFill/>
          <a:ln w="9525">
            <a:noFill/>
            <a:miter lim="800000"/>
            <a:headEnd/>
            <a:tailEnd/>
          </a:ln>
        </p:spPr>
        <p:txBody>
          <a:bodyPr wrap="square" lIns="0" tIns="0" rIns="0" bIns="0">
            <a:spAutoFit/>
          </a:bodyPr>
          <a:lstStyle/>
          <a:p>
            <a:pPr algn="l">
              <a:defRPr/>
            </a:pPr>
            <a:fld id="{4C5AE4F2-5327-4A20-A098-05259C474508}" type="datetime1">
              <a:rPr lang="en-US" sz="1100" b="0" smtClean="0">
                <a:solidFill>
                  <a:schemeClr val="bg1"/>
                </a:solidFill>
                <a:latin typeface="Arial" charset="0"/>
                <a:ea typeface="ＭＳ Ｐゴシック" pitchFamily="34" charset="-128"/>
              </a:rPr>
              <a:pPr algn="l">
                <a:defRPr/>
              </a:pPr>
              <a:t>10/16/2020</a:t>
            </a:fld>
            <a:endParaRPr lang="en-US" sz="1100" b="0" dirty="0">
              <a:solidFill>
                <a:schemeClr val="bg1"/>
              </a:solidFill>
              <a:latin typeface="Arial" charset="0"/>
              <a:ea typeface="ＭＳ Ｐゴシック" pitchFamily="34" charset="-128"/>
            </a:endParaRPr>
          </a:p>
        </p:txBody>
      </p:sp>
      <p:sp>
        <p:nvSpPr>
          <p:cNvPr id="10" name="Rectangle 8"/>
          <p:cNvSpPr>
            <a:spLocks noChangeArrowheads="1"/>
          </p:cNvSpPr>
          <p:nvPr/>
        </p:nvSpPr>
        <p:spPr bwMode="auto">
          <a:xfrm>
            <a:off x="1248218" y="7625568"/>
            <a:ext cx="12006605" cy="169277"/>
          </a:xfrm>
          <a:prstGeom prst="rect">
            <a:avLst/>
          </a:prstGeom>
          <a:noFill/>
          <a:ln w="9525">
            <a:noFill/>
            <a:miter lim="800000"/>
            <a:headEnd/>
            <a:tailEnd/>
          </a:ln>
        </p:spPr>
        <p:txBody>
          <a:bodyPr lIns="0" tIns="0" rIns="0" bIns="0">
            <a:spAutoFit/>
          </a:bodyPr>
          <a:lstStyle/>
          <a:p>
            <a:pPr algn="ctr" fontAlgn="auto">
              <a:spcBef>
                <a:spcPts val="0"/>
              </a:spcBef>
              <a:spcAft>
                <a:spcPts val="0"/>
              </a:spcAft>
              <a:defRPr/>
            </a:pPr>
            <a:r>
              <a:rPr lang="en-US" sz="1100" dirty="0">
                <a:solidFill>
                  <a:schemeClr val="bg1"/>
                </a:solidFill>
                <a:ea typeface="ＭＳ Ｐゴシック" pitchFamily="34" charset="-128"/>
              </a:rPr>
              <a:t>© 2016 </a:t>
            </a:r>
            <a:r>
              <a:rPr lang="en-US" sz="1100" dirty="0" err="1">
                <a:solidFill>
                  <a:schemeClr val="bg1"/>
                </a:solidFill>
                <a:ea typeface="ＭＳ Ｐゴシック" pitchFamily="34" charset="-128"/>
              </a:rPr>
              <a:t>TriNet</a:t>
            </a:r>
            <a:r>
              <a:rPr lang="en-US" sz="1100" dirty="0">
                <a:solidFill>
                  <a:schemeClr val="bg1"/>
                </a:solidFill>
                <a:ea typeface="ＭＳ Ｐゴシック" pitchFamily="34" charset="-128"/>
              </a:rPr>
              <a:t> Group, Inc.  All rights reserved. Reproduction or distribution in whole or part without express written permission is prohibited.</a:t>
            </a:r>
          </a:p>
        </p:txBody>
      </p:sp>
      <p:pic>
        <p:nvPicPr>
          <p:cNvPr id="13" name="Picture 18" descr="TriNet_logo"/>
          <p:cNvPicPr>
            <a:picLocks noChangeAspect="1" noChangeArrowheads="1"/>
          </p:cNvPicPr>
          <p:nvPr/>
        </p:nvPicPr>
        <p:blipFill>
          <a:blip r:embed="rId4" cstate="print"/>
          <a:stretch>
            <a:fillRect/>
          </a:stretch>
        </p:blipFill>
        <p:spPr bwMode="auto">
          <a:xfrm>
            <a:off x="12244371" y="233035"/>
            <a:ext cx="1527791" cy="74234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1" r:id="rId1"/>
  </p:sldLayoutIdLst>
  <p:transition spd="med">
    <p:wipe dir="r"/>
  </p:transition>
  <p:hf hdr="0"/>
  <p:txStyles>
    <p:titleStyle>
      <a:lvl1pPr algn="l" rtl="0" eaLnBrk="1" fontAlgn="base" hangingPunct="1">
        <a:spcBef>
          <a:spcPct val="0"/>
        </a:spcBef>
        <a:spcAft>
          <a:spcPct val="0"/>
        </a:spcAft>
        <a:defRPr sz="3700" b="1" kern="1200">
          <a:solidFill>
            <a:schemeClr val="tx1"/>
          </a:solidFill>
          <a:latin typeface="Arial" pitchFamily="34" charset="0"/>
          <a:ea typeface="+mj-ea"/>
          <a:cs typeface="Arial" pitchFamily="34" charset="0"/>
        </a:defRPr>
      </a:lvl1pPr>
      <a:lvl2pPr algn="l" rtl="0" eaLnBrk="1" fontAlgn="base" hangingPunct="1">
        <a:spcBef>
          <a:spcPct val="0"/>
        </a:spcBef>
        <a:spcAft>
          <a:spcPct val="0"/>
        </a:spcAft>
        <a:defRPr sz="3700" b="1">
          <a:solidFill>
            <a:schemeClr val="tx1"/>
          </a:solidFill>
          <a:latin typeface="Arial" charset="0"/>
          <a:cs typeface="Arial" charset="0"/>
        </a:defRPr>
      </a:lvl2pPr>
      <a:lvl3pPr algn="l" rtl="0" eaLnBrk="1" fontAlgn="base" hangingPunct="1">
        <a:spcBef>
          <a:spcPct val="0"/>
        </a:spcBef>
        <a:spcAft>
          <a:spcPct val="0"/>
        </a:spcAft>
        <a:defRPr sz="3700" b="1">
          <a:solidFill>
            <a:schemeClr val="tx1"/>
          </a:solidFill>
          <a:latin typeface="Arial" charset="0"/>
          <a:cs typeface="Arial" charset="0"/>
        </a:defRPr>
      </a:lvl3pPr>
      <a:lvl4pPr algn="l" rtl="0" eaLnBrk="1" fontAlgn="base" hangingPunct="1">
        <a:spcBef>
          <a:spcPct val="0"/>
        </a:spcBef>
        <a:spcAft>
          <a:spcPct val="0"/>
        </a:spcAft>
        <a:defRPr sz="3700" b="1">
          <a:solidFill>
            <a:schemeClr val="tx1"/>
          </a:solidFill>
          <a:latin typeface="Arial" charset="0"/>
          <a:cs typeface="Arial" charset="0"/>
        </a:defRPr>
      </a:lvl4pPr>
      <a:lvl5pPr algn="l" rtl="0" eaLnBrk="1" fontAlgn="base" hangingPunct="1">
        <a:spcBef>
          <a:spcPct val="0"/>
        </a:spcBef>
        <a:spcAft>
          <a:spcPct val="0"/>
        </a:spcAft>
        <a:defRPr sz="3700" b="1">
          <a:solidFill>
            <a:schemeClr val="tx1"/>
          </a:solidFill>
          <a:latin typeface="Arial" charset="0"/>
          <a:cs typeface="Arial" charset="0"/>
        </a:defRPr>
      </a:lvl5pPr>
      <a:lvl6pPr marL="609523" algn="l" rtl="0" eaLnBrk="1" fontAlgn="base" hangingPunct="1">
        <a:spcBef>
          <a:spcPct val="0"/>
        </a:spcBef>
        <a:spcAft>
          <a:spcPct val="0"/>
        </a:spcAft>
        <a:defRPr sz="3700" b="1">
          <a:solidFill>
            <a:schemeClr val="tx1"/>
          </a:solidFill>
          <a:latin typeface="Arial" charset="0"/>
          <a:cs typeface="Arial" charset="0"/>
        </a:defRPr>
      </a:lvl6pPr>
      <a:lvl7pPr marL="1219050" algn="l" rtl="0" eaLnBrk="1" fontAlgn="base" hangingPunct="1">
        <a:spcBef>
          <a:spcPct val="0"/>
        </a:spcBef>
        <a:spcAft>
          <a:spcPct val="0"/>
        </a:spcAft>
        <a:defRPr sz="3700" b="1">
          <a:solidFill>
            <a:schemeClr val="tx1"/>
          </a:solidFill>
          <a:latin typeface="Arial" charset="0"/>
          <a:cs typeface="Arial" charset="0"/>
        </a:defRPr>
      </a:lvl7pPr>
      <a:lvl8pPr marL="1828573" algn="l" rtl="0" eaLnBrk="1" fontAlgn="base" hangingPunct="1">
        <a:spcBef>
          <a:spcPct val="0"/>
        </a:spcBef>
        <a:spcAft>
          <a:spcPct val="0"/>
        </a:spcAft>
        <a:defRPr sz="3700" b="1">
          <a:solidFill>
            <a:schemeClr val="tx1"/>
          </a:solidFill>
          <a:latin typeface="Arial" charset="0"/>
          <a:cs typeface="Arial" charset="0"/>
        </a:defRPr>
      </a:lvl8pPr>
      <a:lvl9pPr marL="2438098" algn="l" rtl="0" eaLnBrk="1" fontAlgn="base" hangingPunct="1">
        <a:spcBef>
          <a:spcPct val="0"/>
        </a:spcBef>
        <a:spcAft>
          <a:spcPct val="0"/>
        </a:spcAft>
        <a:defRPr sz="3700" b="1">
          <a:solidFill>
            <a:schemeClr val="tx1"/>
          </a:solidFill>
          <a:latin typeface="Arial" charset="0"/>
          <a:cs typeface="Arial" charset="0"/>
        </a:defRPr>
      </a:lvl9pPr>
    </p:titleStyle>
    <p:bodyStyle>
      <a:lvl1pPr marL="457143" indent="-457143" algn="l" rtl="0" eaLnBrk="1" fontAlgn="base" hangingPunct="1">
        <a:spcBef>
          <a:spcPct val="20000"/>
        </a:spcBef>
        <a:spcAft>
          <a:spcPct val="0"/>
        </a:spcAft>
        <a:buClr>
          <a:schemeClr val="tx1"/>
        </a:buClr>
        <a:buFont typeface="Arial" charset="0"/>
        <a:defRPr sz="2900" kern="1200">
          <a:solidFill>
            <a:schemeClr val="bg2"/>
          </a:solidFill>
          <a:latin typeface="Arial" pitchFamily="34" charset="0"/>
          <a:ea typeface="+mn-ea"/>
          <a:cs typeface="Arial" pitchFamily="34" charset="0"/>
        </a:defRPr>
      </a:lvl1pPr>
      <a:lvl2pPr marL="613755" indent="-237037" algn="l" rtl="0" eaLnBrk="1" fontAlgn="base" hangingPunct="1">
        <a:spcBef>
          <a:spcPct val="20000"/>
        </a:spcBef>
        <a:spcAft>
          <a:spcPct val="0"/>
        </a:spcAft>
        <a:buClr>
          <a:schemeClr val="tx2"/>
        </a:buClr>
        <a:buSzPct val="90000"/>
        <a:buFont typeface="Arial" charset="0"/>
        <a:buChar char="•"/>
        <a:defRPr sz="2700" kern="1200">
          <a:solidFill>
            <a:schemeClr val="bg2"/>
          </a:solidFill>
          <a:latin typeface="+mn-lt"/>
          <a:ea typeface="+mn-ea"/>
          <a:cs typeface="Arial" charset="0"/>
        </a:defRPr>
      </a:lvl2pPr>
      <a:lvl3pPr marL="1523811" indent="-304760" algn="l" rtl="0" eaLnBrk="1" fontAlgn="base" hangingPunct="1">
        <a:spcBef>
          <a:spcPct val="20000"/>
        </a:spcBef>
        <a:spcAft>
          <a:spcPct val="0"/>
        </a:spcAft>
        <a:buClr>
          <a:schemeClr val="accent2"/>
        </a:buClr>
        <a:buSzPct val="85000"/>
        <a:buFont typeface="Arial" charset="0"/>
        <a:buChar char="&gt;"/>
        <a:defRPr kern="1200">
          <a:solidFill>
            <a:schemeClr val="bg2"/>
          </a:solidFill>
          <a:latin typeface="+mn-lt"/>
          <a:ea typeface="+mn-ea"/>
          <a:cs typeface="Arial" charset="0"/>
        </a:defRPr>
      </a:lvl3pPr>
      <a:lvl4pPr marL="2133333" indent="-304760" algn="l" rtl="0" eaLnBrk="1" fontAlgn="base" hangingPunct="1">
        <a:spcBef>
          <a:spcPct val="20000"/>
        </a:spcBef>
        <a:spcAft>
          <a:spcPct val="0"/>
        </a:spcAft>
        <a:buFont typeface="Arial" charset="0"/>
        <a:buChar char="–"/>
        <a:defRPr sz="2700" kern="1200">
          <a:solidFill>
            <a:schemeClr val="tx1"/>
          </a:solidFill>
          <a:latin typeface="+mn-lt"/>
          <a:ea typeface="+mn-ea"/>
          <a:cs typeface="Arial" charset="0"/>
        </a:defRPr>
      </a:lvl4pPr>
      <a:lvl5pPr marL="2742858" indent="-304760" algn="l" rtl="0" eaLnBrk="1" fontAlgn="base" hangingPunct="1">
        <a:spcBef>
          <a:spcPct val="20000"/>
        </a:spcBef>
        <a:spcAft>
          <a:spcPct val="0"/>
        </a:spcAft>
        <a:buFont typeface="Arial" charset="0"/>
        <a:buChar char="»"/>
        <a:defRPr sz="2700" kern="1200">
          <a:solidFill>
            <a:schemeClr val="tx1"/>
          </a:solidFill>
          <a:latin typeface="+mn-lt"/>
          <a:ea typeface="+mn-ea"/>
          <a:cs typeface="Arial" charset="0"/>
        </a:defRPr>
      </a:lvl5pPr>
      <a:lvl6pPr marL="3352380" indent="-304760" algn="l" defTabSz="121905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906" indent="-304760" algn="l" defTabSz="121905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430" indent="-304760" algn="l" defTabSz="121905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953" indent="-304760" algn="l" defTabSz="121905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50" rtl="0" eaLnBrk="1" latinLnBrk="0" hangingPunct="1">
        <a:defRPr sz="2400" kern="1200">
          <a:solidFill>
            <a:schemeClr val="tx1"/>
          </a:solidFill>
          <a:latin typeface="+mn-lt"/>
          <a:ea typeface="+mn-ea"/>
          <a:cs typeface="+mn-cs"/>
        </a:defRPr>
      </a:lvl1pPr>
      <a:lvl2pPr marL="609523" algn="l" defTabSz="1219050" rtl="0" eaLnBrk="1" latinLnBrk="0" hangingPunct="1">
        <a:defRPr sz="2400" kern="1200">
          <a:solidFill>
            <a:schemeClr val="tx1"/>
          </a:solidFill>
          <a:latin typeface="+mn-lt"/>
          <a:ea typeface="+mn-ea"/>
          <a:cs typeface="+mn-cs"/>
        </a:defRPr>
      </a:lvl2pPr>
      <a:lvl3pPr marL="1219050" algn="l" defTabSz="1219050" rtl="0" eaLnBrk="1" latinLnBrk="0" hangingPunct="1">
        <a:defRPr sz="2400" kern="1200">
          <a:solidFill>
            <a:schemeClr val="tx1"/>
          </a:solidFill>
          <a:latin typeface="+mn-lt"/>
          <a:ea typeface="+mn-ea"/>
          <a:cs typeface="+mn-cs"/>
        </a:defRPr>
      </a:lvl3pPr>
      <a:lvl4pPr marL="1828573" algn="l" defTabSz="1219050" rtl="0" eaLnBrk="1" latinLnBrk="0" hangingPunct="1">
        <a:defRPr sz="2400" kern="1200">
          <a:solidFill>
            <a:schemeClr val="tx1"/>
          </a:solidFill>
          <a:latin typeface="+mn-lt"/>
          <a:ea typeface="+mn-ea"/>
          <a:cs typeface="+mn-cs"/>
        </a:defRPr>
      </a:lvl4pPr>
      <a:lvl5pPr marL="2438098" algn="l" defTabSz="1219050" rtl="0" eaLnBrk="1" latinLnBrk="0" hangingPunct="1">
        <a:defRPr sz="2400" kern="1200">
          <a:solidFill>
            <a:schemeClr val="tx1"/>
          </a:solidFill>
          <a:latin typeface="+mn-lt"/>
          <a:ea typeface="+mn-ea"/>
          <a:cs typeface="+mn-cs"/>
        </a:defRPr>
      </a:lvl5pPr>
      <a:lvl6pPr marL="3047620" algn="l" defTabSz="1219050" rtl="0" eaLnBrk="1" latinLnBrk="0" hangingPunct="1">
        <a:defRPr sz="2400" kern="1200">
          <a:solidFill>
            <a:schemeClr val="tx1"/>
          </a:solidFill>
          <a:latin typeface="+mn-lt"/>
          <a:ea typeface="+mn-ea"/>
          <a:cs typeface="+mn-cs"/>
        </a:defRPr>
      </a:lvl6pPr>
      <a:lvl7pPr marL="3657143" algn="l" defTabSz="1219050" rtl="0" eaLnBrk="1" latinLnBrk="0" hangingPunct="1">
        <a:defRPr sz="2400" kern="1200">
          <a:solidFill>
            <a:schemeClr val="tx1"/>
          </a:solidFill>
          <a:latin typeface="+mn-lt"/>
          <a:ea typeface="+mn-ea"/>
          <a:cs typeface="+mn-cs"/>
        </a:defRPr>
      </a:lvl7pPr>
      <a:lvl8pPr marL="4266667" algn="l" defTabSz="1219050" rtl="0" eaLnBrk="1" latinLnBrk="0" hangingPunct="1">
        <a:defRPr sz="2400" kern="1200">
          <a:solidFill>
            <a:schemeClr val="tx1"/>
          </a:solidFill>
          <a:latin typeface="+mn-lt"/>
          <a:ea typeface="+mn-ea"/>
          <a:cs typeface="+mn-cs"/>
        </a:defRPr>
      </a:lvl8pPr>
      <a:lvl9pPr marL="4876191" algn="l" defTabSz="121905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itle 1"/>
          <p:cNvSpPr txBox="1">
            <a:spLocks/>
          </p:cNvSpPr>
          <p:nvPr/>
        </p:nvSpPr>
        <p:spPr>
          <a:xfrm>
            <a:off x="554764" y="4"/>
            <a:ext cx="12838749" cy="1223363"/>
          </a:xfrm>
          <a:prstGeom prst="rect">
            <a:avLst/>
          </a:prstGeom>
        </p:spPr>
        <p:txBody>
          <a:bodyPr lIns="121904" tIns="60952" rIns="121904" bIns="60952" anchor="ctr">
            <a:normAutofit/>
          </a:bodyPr>
          <a:lstStyle>
            <a:lvl1pPr>
              <a:defRPr/>
            </a:lvl1pPr>
          </a:lstStyle>
          <a:p>
            <a:pPr fontAlgn="auto">
              <a:spcAft>
                <a:spcPts val="0"/>
              </a:spcAft>
              <a:defRPr/>
            </a:pPr>
            <a:r>
              <a:rPr lang="en-US" sz="3700" b="1" dirty="0">
                <a:solidFill>
                  <a:srgbClr val="0070C0"/>
                </a:solidFill>
                <a:latin typeface="Arial"/>
                <a:ea typeface="+mj-ea"/>
                <a:cs typeface="+mj-cs"/>
              </a:rPr>
              <a:t>About </a:t>
            </a:r>
            <a:r>
              <a:rPr lang="en-US" sz="3700" b="1" dirty="0" err="1">
                <a:solidFill>
                  <a:srgbClr val="0070C0"/>
                </a:solidFill>
                <a:latin typeface="Arial"/>
                <a:ea typeface="+mj-ea"/>
                <a:cs typeface="+mj-cs"/>
              </a:rPr>
              <a:t>TriNet</a:t>
            </a:r>
            <a:endParaRPr lang="en-US" sz="3700" b="1" dirty="0">
              <a:solidFill>
                <a:srgbClr val="0070C0"/>
              </a:solidFill>
              <a:latin typeface="Arial"/>
              <a:ea typeface="+mj-ea"/>
              <a:cs typeface="+mj-cs"/>
            </a:endParaRPr>
          </a:p>
        </p:txBody>
      </p:sp>
      <p:pic>
        <p:nvPicPr>
          <p:cNvPr id="18" name="Picture 17" descr="\\Slnas3\nas\lib-SL\Marketing\_WRITE-SHARED\Marketing_Communications\Internet_Marketing\2012\05_graphics\1_Logos_Links\TriBands\Wingspan_orizental_orange.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5" y="7514951"/>
            <a:ext cx="14288060" cy="357618"/>
          </a:xfrm>
          <a:prstGeom prst="rect">
            <a:avLst/>
          </a:prstGeom>
          <a:noFill/>
          <a:extLst>
            <a:ext uri="{909E8E84-426E-40DD-AFC4-6F175D3DCCD1}">
              <a14:hiddenFill xmlns:a14="http://schemas.microsoft.com/office/drawing/2010/main">
                <a:solidFill>
                  <a:srgbClr val="FFFFFF"/>
                </a:solidFill>
              </a14:hiddenFill>
            </a:ext>
          </a:extLst>
        </p:spPr>
      </p:pic>
      <p:sp>
        <p:nvSpPr>
          <p:cNvPr id="19" name="Slide Number Placeholder 5"/>
          <p:cNvSpPr txBox="1">
            <a:spLocks/>
          </p:cNvSpPr>
          <p:nvPr/>
        </p:nvSpPr>
        <p:spPr>
          <a:xfrm>
            <a:off x="13254824" y="7584397"/>
            <a:ext cx="594385" cy="302747"/>
          </a:xfrm>
          <a:prstGeom prst="rect">
            <a:avLst/>
          </a:prstGeom>
        </p:spPr>
        <p:txBody>
          <a:bodyPr lIns="121904" tIns="60952" rIns="121904" bIns="60952"/>
          <a:lstStyle/>
          <a:p>
            <a:pPr marL="0" marR="0" lvl="0" indent="0" algn="l" defTabSz="1219020" rtl="0" eaLnBrk="1" fontAlgn="auto" latinLnBrk="0" hangingPunct="1">
              <a:lnSpc>
                <a:spcPct val="100000"/>
              </a:lnSpc>
              <a:spcBef>
                <a:spcPts val="0"/>
              </a:spcBef>
              <a:spcAft>
                <a:spcPts val="0"/>
              </a:spcAft>
              <a:buClrTx/>
              <a:buSzTx/>
              <a:buFontTx/>
              <a:buNone/>
              <a:tabLst/>
              <a:defRPr/>
            </a:pPr>
            <a:fld id="{53025DEB-E946-4921-9312-0A2D9D33E695}" type="slidenum">
              <a:rPr kumimoji="0" lang="en-US" sz="1100" b="0" i="0" u="none" strike="noStrike" kern="1200" cap="none" spc="0" normalizeH="0" baseline="0" noProof="0" smtClean="0">
                <a:ln>
                  <a:noFill/>
                </a:ln>
                <a:solidFill>
                  <a:schemeClr val="bg1"/>
                </a:solidFill>
                <a:effectLst/>
                <a:uLnTx/>
                <a:uFillTx/>
                <a:latin typeface="+mn-lt"/>
                <a:ea typeface="+mn-ea"/>
                <a:cs typeface="+mn-cs"/>
              </a:rPr>
              <a:pPr marL="0" marR="0" lvl="0" indent="0" algn="l" defTabSz="121902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chemeClr val="bg1"/>
              </a:solidFill>
              <a:effectLst/>
              <a:uLnTx/>
              <a:uFillTx/>
              <a:latin typeface="+mn-lt"/>
              <a:ea typeface="+mn-ea"/>
              <a:cs typeface="+mn-cs"/>
            </a:endParaRPr>
          </a:p>
        </p:txBody>
      </p:sp>
      <p:sp>
        <p:nvSpPr>
          <p:cNvPr id="20" name="Rectangle 8"/>
          <p:cNvSpPr>
            <a:spLocks noChangeArrowheads="1"/>
          </p:cNvSpPr>
          <p:nvPr/>
        </p:nvSpPr>
        <p:spPr bwMode="auto">
          <a:xfrm>
            <a:off x="772706" y="7633955"/>
            <a:ext cx="1426529" cy="169277"/>
          </a:xfrm>
          <a:prstGeom prst="rect">
            <a:avLst/>
          </a:prstGeom>
          <a:noFill/>
          <a:ln w="9525">
            <a:noFill/>
            <a:miter lim="800000"/>
            <a:headEnd/>
            <a:tailEnd/>
          </a:ln>
        </p:spPr>
        <p:txBody>
          <a:bodyPr wrap="square" lIns="0" tIns="0" rIns="0" bIns="0">
            <a:spAutoFit/>
          </a:bodyPr>
          <a:lstStyle/>
          <a:p>
            <a:pPr algn="l">
              <a:defRPr/>
            </a:pPr>
            <a:fld id="{4C5AE4F2-5327-4A20-A098-05259C474508}" type="datetime1">
              <a:rPr lang="en-US" sz="1100" b="0" smtClean="0">
                <a:solidFill>
                  <a:schemeClr val="bg1"/>
                </a:solidFill>
                <a:latin typeface="Arial" charset="0"/>
                <a:ea typeface="ＭＳ Ｐゴシック" pitchFamily="34" charset="-128"/>
              </a:rPr>
              <a:pPr algn="l">
                <a:defRPr/>
              </a:pPr>
              <a:t>10/16/2020</a:t>
            </a:fld>
            <a:endParaRPr lang="en-US" sz="1100" b="0" dirty="0">
              <a:solidFill>
                <a:schemeClr val="bg1"/>
              </a:solidFill>
              <a:latin typeface="Arial" charset="0"/>
              <a:ea typeface="ＭＳ Ｐゴシック" pitchFamily="34" charset="-128"/>
            </a:endParaRPr>
          </a:p>
        </p:txBody>
      </p:sp>
      <p:pic>
        <p:nvPicPr>
          <p:cNvPr id="22" name="Picture 3" descr="\\Slnas3\nas\lib-SL\Marketing\_WRITE-SHARED\Marketing_Communications\Internet_Marketing\2013\01_collateral\TriNet_Presentations\TriNet-GA-PPT\img\GE017.jpg"/>
          <p:cNvPicPr>
            <a:picLocks noChangeAspect="1" noChangeArrowheads="1"/>
          </p:cNvPicPr>
          <p:nvPr/>
        </p:nvPicPr>
        <p:blipFill rotWithShape="1">
          <a:blip r:embed="rId4">
            <a:extLst>
              <a:ext uri="{28A0092B-C50C-407E-A947-70E740481C1C}">
                <a14:useLocalDpi xmlns:a14="http://schemas.microsoft.com/office/drawing/2010/main" val="0"/>
              </a:ext>
            </a:extLst>
          </a:blip>
          <a:srcRect r="30331" b="32270"/>
          <a:stretch/>
        </p:blipFill>
        <p:spPr bwMode="auto">
          <a:xfrm>
            <a:off x="4" y="1223364"/>
            <a:ext cx="14265275" cy="632070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a:spLocks noChangeArrowheads="1"/>
          </p:cNvSpPr>
          <p:nvPr/>
        </p:nvSpPr>
        <p:spPr bwMode="auto">
          <a:xfrm>
            <a:off x="1248218" y="7625568"/>
            <a:ext cx="12006605" cy="169277"/>
          </a:xfrm>
          <a:prstGeom prst="rect">
            <a:avLst/>
          </a:prstGeom>
          <a:noFill/>
          <a:ln w="9525">
            <a:noFill/>
            <a:miter lim="800000"/>
            <a:headEnd/>
            <a:tailEnd/>
          </a:ln>
        </p:spPr>
        <p:txBody>
          <a:bodyPr lIns="0" tIns="0" rIns="0" bIns="0">
            <a:spAutoFit/>
          </a:bodyPr>
          <a:lstStyle/>
          <a:p>
            <a:pPr algn="ctr" fontAlgn="auto">
              <a:spcBef>
                <a:spcPts val="0"/>
              </a:spcBef>
              <a:spcAft>
                <a:spcPts val="0"/>
              </a:spcAft>
              <a:defRPr/>
            </a:pPr>
            <a:r>
              <a:rPr lang="en-US" sz="1100" dirty="0">
                <a:solidFill>
                  <a:schemeClr val="bg1"/>
                </a:solidFill>
                <a:ea typeface="ＭＳ Ｐゴシック" pitchFamily="34" charset="-128"/>
              </a:rPr>
              <a:t>© 2016 </a:t>
            </a:r>
            <a:r>
              <a:rPr lang="en-US" sz="1100" dirty="0" err="1">
                <a:solidFill>
                  <a:schemeClr val="bg1"/>
                </a:solidFill>
                <a:ea typeface="ＭＳ Ｐゴシック" pitchFamily="34" charset="-128"/>
              </a:rPr>
              <a:t>TriNet</a:t>
            </a:r>
            <a:r>
              <a:rPr lang="en-US" sz="1100" dirty="0">
                <a:solidFill>
                  <a:schemeClr val="bg1"/>
                </a:solidFill>
                <a:ea typeface="ＭＳ Ｐゴシック" pitchFamily="34" charset="-128"/>
              </a:rPr>
              <a:t> Group, Inc.  All rights reserved. Reproduction or distribution in whole or part without express written permission is prohibited.</a:t>
            </a:r>
          </a:p>
        </p:txBody>
      </p:sp>
      <p:pic>
        <p:nvPicPr>
          <p:cNvPr id="10" name="Picture 18" descr="TriNet_logo"/>
          <p:cNvPicPr>
            <a:picLocks noChangeAspect="1" noChangeArrowheads="1"/>
          </p:cNvPicPr>
          <p:nvPr/>
        </p:nvPicPr>
        <p:blipFill>
          <a:blip r:embed="rId5" cstate="print"/>
          <a:stretch>
            <a:fillRect/>
          </a:stretch>
        </p:blipFill>
        <p:spPr bwMode="auto">
          <a:xfrm>
            <a:off x="12244371" y="233038"/>
            <a:ext cx="1527791" cy="74234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3" r:id="rId1"/>
  </p:sldLayoutIdLst>
  <p:transition spd="med">
    <p:wipe dir="r"/>
  </p:transition>
  <p:hf hdr="0"/>
  <p:txStyles>
    <p:titleStyle>
      <a:lvl1pPr algn="ctr" rtl="0" eaLnBrk="1" fontAlgn="base" hangingPunct="1">
        <a:spcBef>
          <a:spcPct val="0"/>
        </a:spcBef>
        <a:spcAft>
          <a:spcPct val="0"/>
        </a:spcAft>
        <a:defRPr sz="5900" kern="1200">
          <a:solidFill>
            <a:schemeClr val="tx1"/>
          </a:solidFill>
          <a:latin typeface="+mj-lt"/>
          <a:ea typeface="+mj-ea"/>
          <a:cs typeface="+mj-cs"/>
        </a:defRPr>
      </a:lvl1pPr>
      <a:lvl2pPr algn="ctr" rtl="0" eaLnBrk="1" fontAlgn="base" hangingPunct="1">
        <a:spcBef>
          <a:spcPct val="0"/>
        </a:spcBef>
        <a:spcAft>
          <a:spcPct val="0"/>
        </a:spcAft>
        <a:defRPr sz="5900">
          <a:solidFill>
            <a:schemeClr val="tx1"/>
          </a:solidFill>
          <a:latin typeface="Arial" charset="0"/>
        </a:defRPr>
      </a:lvl2pPr>
      <a:lvl3pPr algn="ctr" rtl="0" eaLnBrk="1" fontAlgn="base" hangingPunct="1">
        <a:spcBef>
          <a:spcPct val="0"/>
        </a:spcBef>
        <a:spcAft>
          <a:spcPct val="0"/>
        </a:spcAft>
        <a:defRPr sz="5900">
          <a:solidFill>
            <a:schemeClr val="tx1"/>
          </a:solidFill>
          <a:latin typeface="Arial" charset="0"/>
        </a:defRPr>
      </a:lvl3pPr>
      <a:lvl4pPr algn="ctr" rtl="0" eaLnBrk="1" fontAlgn="base" hangingPunct="1">
        <a:spcBef>
          <a:spcPct val="0"/>
        </a:spcBef>
        <a:spcAft>
          <a:spcPct val="0"/>
        </a:spcAft>
        <a:defRPr sz="5900">
          <a:solidFill>
            <a:schemeClr val="tx1"/>
          </a:solidFill>
          <a:latin typeface="Arial" charset="0"/>
        </a:defRPr>
      </a:lvl4pPr>
      <a:lvl5pPr algn="ctr" rtl="0" eaLnBrk="1" fontAlgn="base" hangingPunct="1">
        <a:spcBef>
          <a:spcPct val="0"/>
        </a:spcBef>
        <a:spcAft>
          <a:spcPct val="0"/>
        </a:spcAft>
        <a:defRPr sz="5900">
          <a:solidFill>
            <a:schemeClr val="tx1"/>
          </a:solidFill>
          <a:latin typeface="Arial" charset="0"/>
        </a:defRPr>
      </a:lvl5pPr>
      <a:lvl6pPr marL="609507" algn="ctr" rtl="0" eaLnBrk="1" fontAlgn="base" hangingPunct="1">
        <a:spcBef>
          <a:spcPct val="0"/>
        </a:spcBef>
        <a:spcAft>
          <a:spcPct val="0"/>
        </a:spcAft>
        <a:defRPr sz="5900">
          <a:solidFill>
            <a:schemeClr val="tx1"/>
          </a:solidFill>
          <a:latin typeface="Arial" charset="0"/>
        </a:defRPr>
      </a:lvl6pPr>
      <a:lvl7pPr marL="1219020" algn="ctr" rtl="0" eaLnBrk="1" fontAlgn="base" hangingPunct="1">
        <a:spcBef>
          <a:spcPct val="0"/>
        </a:spcBef>
        <a:spcAft>
          <a:spcPct val="0"/>
        </a:spcAft>
        <a:defRPr sz="5900">
          <a:solidFill>
            <a:schemeClr val="tx1"/>
          </a:solidFill>
          <a:latin typeface="Arial" charset="0"/>
        </a:defRPr>
      </a:lvl7pPr>
      <a:lvl8pPr marL="1828528" algn="ctr" rtl="0" eaLnBrk="1" fontAlgn="base" hangingPunct="1">
        <a:spcBef>
          <a:spcPct val="0"/>
        </a:spcBef>
        <a:spcAft>
          <a:spcPct val="0"/>
        </a:spcAft>
        <a:defRPr sz="5900">
          <a:solidFill>
            <a:schemeClr val="tx1"/>
          </a:solidFill>
          <a:latin typeface="Arial" charset="0"/>
        </a:defRPr>
      </a:lvl8pPr>
      <a:lvl9pPr marL="2438038" algn="ctr" rtl="0" eaLnBrk="1" fontAlgn="base" hangingPunct="1">
        <a:spcBef>
          <a:spcPct val="0"/>
        </a:spcBef>
        <a:spcAft>
          <a:spcPct val="0"/>
        </a:spcAft>
        <a:defRPr sz="5900">
          <a:solidFill>
            <a:schemeClr val="tx1"/>
          </a:solidFill>
          <a:latin typeface="Arial" charset="0"/>
        </a:defRPr>
      </a:lvl9pPr>
    </p:titleStyle>
    <p:bodyStyle>
      <a:lvl1pPr marL="457131" indent="-457131" algn="l" rtl="0" eaLnBrk="1" fontAlgn="base" hangingPunct="1">
        <a:spcBef>
          <a:spcPct val="20000"/>
        </a:spcBef>
        <a:spcAft>
          <a:spcPct val="0"/>
        </a:spcAft>
        <a:buFont typeface="Arial" charset="0"/>
        <a:buChar char="•"/>
        <a:defRPr sz="4300" kern="1200">
          <a:solidFill>
            <a:schemeClr val="tx1"/>
          </a:solidFill>
          <a:latin typeface="+mn-lt"/>
          <a:ea typeface="+mn-ea"/>
          <a:cs typeface="+mn-cs"/>
        </a:defRPr>
      </a:lvl1pPr>
      <a:lvl2pPr marL="990454" indent="-380944" algn="l" rtl="0" eaLnBrk="1" fontAlgn="base" hangingPunct="1">
        <a:spcBef>
          <a:spcPct val="20000"/>
        </a:spcBef>
        <a:spcAft>
          <a:spcPct val="0"/>
        </a:spcAft>
        <a:buFont typeface="Arial" charset="0"/>
        <a:buChar char="–"/>
        <a:defRPr sz="3700" kern="1200">
          <a:solidFill>
            <a:schemeClr val="tx1"/>
          </a:solidFill>
          <a:latin typeface="+mn-lt"/>
          <a:ea typeface="+mn-ea"/>
          <a:cs typeface="+mn-cs"/>
        </a:defRPr>
      </a:lvl2pPr>
      <a:lvl3pPr marL="1523773" indent="-304752"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3pPr>
      <a:lvl4pPr marL="2133280" indent="-304752" algn="l" rtl="0" eaLnBrk="1" fontAlgn="base" hangingPunct="1">
        <a:spcBef>
          <a:spcPct val="20000"/>
        </a:spcBef>
        <a:spcAft>
          <a:spcPct val="0"/>
        </a:spcAft>
        <a:buFont typeface="Arial" charset="0"/>
        <a:buChar char="–"/>
        <a:defRPr sz="2700" kern="1200">
          <a:solidFill>
            <a:schemeClr val="tx1"/>
          </a:solidFill>
          <a:latin typeface="+mn-lt"/>
          <a:ea typeface="+mn-ea"/>
          <a:cs typeface="+mn-cs"/>
        </a:defRPr>
      </a:lvl4pPr>
      <a:lvl5pPr marL="2742790" indent="-304752" algn="l" rtl="0" eaLnBrk="1" fontAlgn="base" hangingPunct="1">
        <a:spcBef>
          <a:spcPct val="20000"/>
        </a:spcBef>
        <a:spcAft>
          <a:spcPct val="0"/>
        </a:spcAft>
        <a:buFont typeface="Arial" charset="0"/>
        <a:buChar char="»"/>
        <a:defRPr sz="2700" kern="1200">
          <a:solidFill>
            <a:schemeClr val="tx1"/>
          </a:solidFill>
          <a:latin typeface="+mn-lt"/>
          <a:ea typeface="+mn-ea"/>
          <a:cs typeface="+mn-cs"/>
        </a:defRPr>
      </a:lvl5pPr>
      <a:lvl6pPr marL="3352296" indent="-304752" algn="l" defTabSz="121902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808" indent="-304752" algn="l" defTabSz="121902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316" indent="-304752" algn="l" defTabSz="121902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824" indent="-304752" algn="l" defTabSz="121902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20" rtl="0" eaLnBrk="1" latinLnBrk="0" hangingPunct="1">
        <a:defRPr sz="2400" kern="1200">
          <a:solidFill>
            <a:schemeClr val="tx1"/>
          </a:solidFill>
          <a:latin typeface="+mn-lt"/>
          <a:ea typeface="+mn-ea"/>
          <a:cs typeface="+mn-cs"/>
        </a:defRPr>
      </a:lvl1pPr>
      <a:lvl2pPr marL="609507" algn="l" defTabSz="1219020" rtl="0" eaLnBrk="1" latinLnBrk="0" hangingPunct="1">
        <a:defRPr sz="2400" kern="1200">
          <a:solidFill>
            <a:schemeClr val="tx1"/>
          </a:solidFill>
          <a:latin typeface="+mn-lt"/>
          <a:ea typeface="+mn-ea"/>
          <a:cs typeface="+mn-cs"/>
        </a:defRPr>
      </a:lvl2pPr>
      <a:lvl3pPr marL="1219020" algn="l" defTabSz="1219020" rtl="0" eaLnBrk="1" latinLnBrk="0" hangingPunct="1">
        <a:defRPr sz="2400" kern="1200">
          <a:solidFill>
            <a:schemeClr val="tx1"/>
          </a:solidFill>
          <a:latin typeface="+mn-lt"/>
          <a:ea typeface="+mn-ea"/>
          <a:cs typeface="+mn-cs"/>
        </a:defRPr>
      </a:lvl3pPr>
      <a:lvl4pPr marL="1828528" algn="l" defTabSz="1219020" rtl="0" eaLnBrk="1" latinLnBrk="0" hangingPunct="1">
        <a:defRPr sz="2400" kern="1200">
          <a:solidFill>
            <a:schemeClr val="tx1"/>
          </a:solidFill>
          <a:latin typeface="+mn-lt"/>
          <a:ea typeface="+mn-ea"/>
          <a:cs typeface="+mn-cs"/>
        </a:defRPr>
      </a:lvl4pPr>
      <a:lvl5pPr marL="2438038" algn="l" defTabSz="1219020" rtl="0" eaLnBrk="1" latinLnBrk="0" hangingPunct="1">
        <a:defRPr sz="2400" kern="1200">
          <a:solidFill>
            <a:schemeClr val="tx1"/>
          </a:solidFill>
          <a:latin typeface="+mn-lt"/>
          <a:ea typeface="+mn-ea"/>
          <a:cs typeface="+mn-cs"/>
        </a:defRPr>
      </a:lvl5pPr>
      <a:lvl6pPr marL="3047544" algn="l" defTabSz="1219020" rtl="0" eaLnBrk="1" latinLnBrk="0" hangingPunct="1">
        <a:defRPr sz="2400" kern="1200">
          <a:solidFill>
            <a:schemeClr val="tx1"/>
          </a:solidFill>
          <a:latin typeface="+mn-lt"/>
          <a:ea typeface="+mn-ea"/>
          <a:cs typeface="+mn-cs"/>
        </a:defRPr>
      </a:lvl6pPr>
      <a:lvl7pPr marL="3657051" algn="l" defTabSz="1219020" rtl="0" eaLnBrk="1" latinLnBrk="0" hangingPunct="1">
        <a:defRPr sz="2400" kern="1200">
          <a:solidFill>
            <a:schemeClr val="tx1"/>
          </a:solidFill>
          <a:latin typeface="+mn-lt"/>
          <a:ea typeface="+mn-ea"/>
          <a:cs typeface="+mn-cs"/>
        </a:defRPr>
      </a:lvl7pPr>
      <a:lvl8pPr marL="4266560" algn="l" defTabSz="1219020" rtl="0" eaLnBrk="1" latinLnBrk="0" hangingPunct="1">
        <a:defRPr sz="2400" kern="1200">
          <a:solidFill>
            <a:schemeClr val="tx1"/>
          </a:solidFill>
          <a:latin typeface="+mn-lt"/>
          <a:ea typeface="+mn-ea"/>
          <a:cs typeface="+mn-cs"/>
        </a:defRPr>
      </a:lvl8pPr>
      <a:lvl9pPr marL="4876069" algn="l" defTabSz="121902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554764" y="16"/>
            <a:ext cx="12838749" cy="1223363"/>
          </a:xfrm>
          <a:prstGeom prst="rect">
            <a:avLst/>
          </a:prstGeom>
          <a:noFill/>
          <a:ln w="9525">
            <a:noFill/>
            <a:miter lim="800000"/>
            <a:headEnd/>
            <a:tailEnd/>
          </a:ln>
        </p:spPr>
        <p:txBody>
          <a:bodyPr vert="horz" wrap="square" lIns="121901" tIns="60950" rIns="121901" bIns="60950" numCol="1" anchor="ctr" anchorCtr="0" compatLnSpc="1">
            <a:prstTxWarp prst="textNoShape">
              <a:avLst/>
            </a:prstTxWarp>
          </a:bodyPr>
          <a:lstStyle/>
          <a:p>
            <a:pPr lvl="0"/>
            <a:r>
              <a:rPr lang="en-US" smtClean="0"/>
              <a:t>Click to edit Master title style</a:t>
            </a:r>
            <a:endParaRPr lang="en-US" dirty="0"/>
          </a:p>
        </p:txBody>
      </p:sp>
      <p:pic>
        <p:nvPicPr>
          <p:cNvPr id="18" name="Picture 18" descr="TriNet_logo"/>
          <p:cNvPicPr>
            <a:picLocks noChangeAspect="1" noChangeArrowheads="1"/>
          </p:cNvPicPr>
          <p:nvPr/>
        </p:nvPicPr>
        <p:blipFill>
          <a:blip r:embed="rId7" cstate="print"/>
          <a:stretch>
            <a:fillRect/>
          </a:stretch>
        </p:blipFill>
        <p:spPr bwMode="auto">
          <a:xfrm>
            <a:off x="11756224" y="233069"/>
            <a:ext cx="2015938" cy="742347"/>
          </a:xfrm>
          <a:prstGeom prst="rect">
            <a:avLst/>
          </a:prstGeom>
          <a:noFill/>
          <a:ln w="9525">
            <a:noFill/>
            <a:miter lim="800000"/>
            <a:headEnd/>
            <a:tailEnd/>
          </a:ln>
        </p:spPr>
      </p:pic>
      <p:pic>
        <p:nvPicPr>
          <p:cNvPr id="23" name="Picture 22" descr="\\Slnas3\nas\lib-SL\Marketing\_WRITE-SHARED\Marketing_Communications\Internet_Marketing\2012\05_graphics\1_Logos_Links\TriBands\Wingspan_orizental_orange.ep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55" y="7514965"/>
            <a:ext cx="14288060" cy="357618"/>
          </a:xfrm>
          <a:prstGeom prst="rect">
            <a:avLst/>
          </a:prstGeom>
          <a:noFill/>
          <a:extLst>
            <a:ext uri="{909E8E84-426E-40DD-AFC4-6F175D3DCCD1}">
              <a14:hiddenFill xmlns:a14="http://schemas.microsoft.com/office/drawing/2010/main">
                <a:solidFill>
                  <a:srgbClr val="FFFFFF"/>
                </a:solidFill>
              </a14:hiddenFill>
            </a:ext>
          </a:extLst>
        </p:spPr>
      </p:pic>
      <p:sp>
        <p:nvSpPr>
          <p:cNvPr id="24" name="Slide Number Placeholder 5"/>
          <p:cNvSpPr txBox="1">
            <a:spLocks/>
          </p:cNvSpPr>
          <p:nvPr/>
        </p:nvSpPr>
        <p:spPr>
          <a:xfrm>
            <a:off x="13254824" y="7584415"/>
            <a:ext cx="594385" cy="302747"/>
          </a:xfrm>
          <a:prstGeom prst="rect">
            <a:avLst/>
          </a:prstGeom>
        </p:spPr>
        <p:txBody>
          <a:bodyPr lIns="121901" tIns="60950" rIns="121901" bIns="60950"/>
          <a:lstStyle/>
          <a:p>
            <a:pPr defTabSz="1218990" fontAlgn="base">
              <a:spcBef>
                <a:spcPct val="0"/>
              </a:spcBef>
              <a:spcAft>
                <a:spcPct val="0"/>
              </a:spcAft>
              <a:defRPr/>
            </a:pPr>
            <a:fld id="{53025DEB-E946-4921-9312-0A2D9D33E695}" type="slidenum">
              <a:rPr lang="en-US" sz="800" smtClean="0">
                <a:solidFill>
                  <a:srgbClr val="FFFFFF"/>
                </a:solidFill>
              </a:rPr>
              <a:pPr defTabSz="1218990" fontAlgn="base">
                <a:spcBef>
                  <a:spcPct val="0"/>
                </a:spcBef>
                <a:spcAft>
                  <a:spcPct val="0"/>
                </a:spcAft>
                <a:defRPr/>
              </a:pPr>
              <a:t>‹#›</a:t>
            </a:fld>
            <a:endParaRPr lang="en-US" sz="900" dirty="0">
              <a:solidFill>
                <a:srgbClr val="FFFFFF"/>
              </a:solidFill>
            </a:endParaRPr>
          </a:p>
        </p:txBody>
      </p:sp>
      <p:sp>
        <p:nvSpPr>
          <p:cNvPr id="26" name="Rectangle 8"/>
          <p:cNvSpPr>
            <a:spLocks noChangeArrowheads="1"/>
          </p:cNvSpPr>
          <p:nvPr/>
        </p:nvSpPr>
        <p:spPr bwMode="auto">
          <a:xfrm>
            <a:off x="772706" y="7633990"/>
            <a:ext cx="1426529" cy="123111"/>
          </a:xfrm>
          <a:prstGeom prst="rect">
            <a:avLst/>
          </a:prstGeom>
          <a:noFill/>
          <a:ln w="9525">
            <a:noFill/>
            <a:miter lim="800000"/>
            <a:headEnd/>
            <a:tailEnd/>
          </a:ln>
        </p:spPr>
        <p:txBody>
          <a:bodyPr wrap="square" lIns="0" tIns="0" rIns="0" bIns="0">
            <a:spAutoFit/>
          </a:bodyPr>
          <a:lstStyle/>
          <a:p>
            <a:pPr defTabSz="1218990" fontAlgn="base">
              <a:spcBef>
                <a:spcPct val="0"/>
              </a:spcBef>
              <a:spcAft>
                <a:spcPct val="0"/>
              </a:spcAft>
              <a:defRPr/>
            </a:pPr>
            <a:fld id="{4C5AE4F2-5327-4A20-A098-05259C474508}" type="datetime1">
              <a:rPr lang="en-US" sz="800" smtClean="0">
                <a:solidFill>
                  <a:srgbClr val="FFFFFF"/>
                </a:solidFill>
                <a:ea typeface="ＭＳ Ｐゴシック" pitchFamily="34" charset="-128"/>
              </a:rPr>
              <a:pPr defTabSz="1218990" fontAlgn="base">
                <a:spcBef>
                  <a:spcPct val="0"/>
                </a:spcBef>
                <a:spcAft>
                  <a:spcPct val="0"/>
                </a:spcAft>
                <a:defRPr/>
              </a:pPr>
              <a:t>10/16/2020</a:t>
            </a:fld>
            <a:endParaRPr lang="en-US" sz="800" dirty="0">
              <a:solidFill>
                <a:srgbClr val="FFFFFF"/>
              </a:solidFill>
              <a:ea typeface="ＭＳ Ｐゴシック" pitchFamily="34" charset="-128"/>
            </a:endParaRPr>
          </a:p>
        </p:txBody>
      </p:sp>
      <p:sp>
        <p:nvSpPr>
          <p:cNvPr id="27" name="Rectangle 8"/>
          <p:cNvSpPr>
            <a:spLocks noChangeArrowheads="1"/>
          </p:cNvSpPr>
          <p:nvPr/>
        </p:nvSpPr>
        <p:spPr bwMode="auto">
          <a:xfrm>
            <a:off x="1248218" y="7625601"/>
            <a:ext cx="12006605" cy="123111"/>
          </a:xfrm>
          <a:prstGeom prst="rect">
            <a:avLst/>
          </a:prstGeom>
          <a:noFill/>
          <a:ln w="9525">
            <a:noFill/>
            <a:miter lim="800000"/>
            <a:headEnd/>
            <a:tailEnd/>
          </a:ln>
        </p:spPr>
        <p:txBody>
          <a:bodyPr lIns="0" tIns="0" rIns="0" bIns="0">
            <a:spAutoFit/>
          </a:bodyPr>
          <a:lstStyle/>
          <a:p>
            <a:pPr algn="ctr" defTabSz="1218990" fontAlgn="base">
              <a:spcBef>
                <a:spcPct val="0"/>
              </a:spcBef>
              <a:spcAft>
                <a:spcPct val="0"/>
              </a:spcAft>
              <a:defRPr/>
            </a:pPr>
            <a:r>
              <a:rPr lang="en-US" sz="800" dirty="0">
                <a:solidFill>
                  <a:srgbClr val="FFFFFF"/>
                </a:solidFill>
                <a:ea typeface="ＭＳ Ｐゴシック" pitchFamily="34" charset="-128"/>
              </a:rPr>
              <a:t>© 2015 </a:t>
            </a:r>
            <a:r>
              <a:rPr lang="en-US" sz="800" dirty="0" err="1">
                <a:solidFill>
                  <a:srgbClr val="FFFFFF"/>
                </a:solidFill>
                <a:ea typeface="ＭＳ Ｐゴシック" pitchFamily="34" charset="-128"/>
              </a:rPr>
              <a:t>TriNet</a:t>
            </a:r>
            <a:r>
              <a:rPr lang="en-US" sz="800" dirty="0">
                <a:solidFill>
                  <a:srgbClr val="FFFFFF"/>
                </a:solidFill>
                <a:ea typeface="ＭＳ Ｐゴシック" pitchFamily="34" charset="-128"/>
              </a:rPr>
              <a:t> Group, Inc.  All rights reserved. Reproduction or distribution in whole or part without express written permission is prohibited.</a:t>
            </a:r>
          </a:p>
        </p:txBody>
      </p:sp>
      <p:sp>
        <p:nvSpPr>
          <p:cNvPr id="9" name="Text Placeholder 2"/>
          <p:cNvSpPr>
            <a:spLocks noGrp="1"/>
          </p:cNvSpPr>
          <p:nvPr>
            <p:ph type="body" idx="1"/>
          </p:nvPr>
        </p:nvSpPr>
        <p:spPr>
          <a:xfrm>
            <a:off x="580561" y="1484283"/>
            <a:ext cx="12838749" cy="5190190"/>
          </a:xfrm>
          <a:prstGeom prst="rect">
            <a:avLst/>
          </a:prstGeom>
        </p:spPr>
        <p:txBody>
          <a:bodyPr vert="horz" lIns="121901" tIns="60950" rIns="121901" bIns="6095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2318218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Lst>
  <p:transition spd="med">
    <p:wipe dir="r"/>
  </p:transition>
  <p:hf hdr="0"/>
  <p:txStyles>
    <p:titleStyle>
      <a:lvl1pPr algn="l" rtl="0" eaLnBrk="1" fontAlgn="base" hangingPunct="1">
        <a:spcBef>
          <a:spcPct val="0"/>
        </a:spcBef>
        <a:spcAft>
          <a:spcPct val="0"/>
        </a:spcAft>
        <a:defRPr sz="2800" b="1" kern="1200">
          <a:solidFill>
            <a:srgbClr val="0070C0"/>
          </a:solidFill>
          <a:latin typeface="+mj-lt"/>
          <a:ea typeface="+mj-ea"/>
          <a:cs typeface="+mj-cs"/>
        </a:defRPr>
      </a:lvl1pPr>
      <a:lvl2pPr algn="l" rtl="0" eaLnBrk="1" fontAlgn="base" hangingPunct="1">
        <a:spcBef>
          <a:spcPct val="0"/>
        </a:spcBef>
        <a:spcAft>
          <a:spcPct val="0"/>
        </a:spcAft>
        <a:defRPr sz="2800" b="1">
          <a:solidFill>
            <a:srgbClr val="0039A6"/>
          </a:solidFill>
          <a:latin typeface="Arial" charset="0"/>
        </a:defRPr>
      </a:lvl2pPr>
      <a:lvl3pPr algn="l" rtl="0" eaLnBrk="1" fontAlgn="base" hangingPunct="1">
        <a:spcBef>
          <a:spcPct val="0"/>
        </a:spcBef>
        <a:spcAft>
          <a:spcPct val="0"/>
        </a:spcAft>
        <a:defRPr sz="2800" b="1">
          <a:solidFill>
            <a:srgbClr val="0039A6"/>
          </a:solidFill>
          <a:latin typeface="Arial" charset="0"/>
        </a:defRPr>
      </a:lvl3pPr>
      <a:lvl4pPr algn="l" rtl="0" eaLnBrk="1" fontAlgn="base" hangingPunct="1">
        <a:spcBef>
          <a:spcPct val="0"/>
        </a:spcBef>
        <a:spcAft>
          <a:spcPct val="0"/>
        </a:spcAft>
        <a:defRPr sz="2800" b="1">
          <a:solidFill>
            <a:srgbClr val="0039A6"/>
          </a:solidFill>
          <a:latin typeface="Arial" charset="0"/>
        </a:defRPr>
      </a:lvl4pPr>
      <a:lvl5pPr algn="l" rtl="0" eaLnBrk="1" fontAlgn="base" hangingPunct="1">
        <a:spcBef>
          <a:spcPct val="0"/>
        </a:spcBef>
        <a:spcAft>
          <a:spcPct val="0"/>
        </a:spcAft>
        <a:defRPr sz="2800" b="1">
          <a:solidFill>
            <a:srgbClr val="0039A6"/>
          </a:solidFill>
          <a:latin typeface="Arial" charset="0"/>
        </a:defRPr>
      </a:lvl5pPr>
      <a:lvl6pPr marL="457119" algn="l" rtl="0" eaLnBrk="1" fontAlgn="base" hangingPunct="1">
        <a:spcBef>
          <a:spcPct val="0"/>
        </a:spcBef>
        <a:spcAft>
          <a:spcPct val="0"/>
        </a:spcAft>
        <a:defRPr sz="2800" b="1">
          <a:solidFill>
            <a:srgbClr val="0039A6"/>
          </a:solidFill>
          <a:latin typeface="Arial" charset="0"/>
        </a:defRPr>
      </a:lvl6pPr>
      <a:lvl7pPr marL="914241" algn="l" rtl="0" eaLnBrk="1" fontAlgn="base" hangingPunct="1">
        <a:spcBef>
          <a:spcPct val="0"/>
        </a:spcBef>
        <a:spcAft>
          <a:spcPct val="0"/>
        </a:spcAft>
        <a:defRPr sz="2800" b="1">
          <a:solidFill>
            <a:srgbClr val="0039A6"/>
          </a:solidFill>
          <a:latin typeface="Arial" charset="0"/>
        </a:defRPr>
      </a:lvl7pPr>
      <a:lvl8pPr marL="1371362" algn="l" rtl="0" eaLnBrk="1" fontAlgn="base" hangingPunct="1">
        <a:spcBef>
          <a:spcPct val="0"/>
        </a:spcBef>
        <a:spcAft>
          <a:spcPct val="0"/>
        </a:spcAft>
        <a:defRPr sz="2800" b="1">
          <a:solidFill>
            <a:srgbClr val="0039A6"/>
          </a:solidFill>
          <a:latin typeface="Arial" charset="0"/>
        </a:defRPr>
      </a:lvl8pPr>
      <a:lvl9pPr marL="1828482" algn="l" rtl="0" eaLnBrk="1" fontAlgn="base" hangingPunct="1">
        <a:spcBef>
          <a:spcPct val="0"/>
        </a:spcBef>
        <a:spcAft>
          <a:spcPct val="0"/>
        </a:spcAft>
        <a:defRPr sz="2800" b="1">
          <a:solidFill>
            <a:srgbClr val="0039A6"/>
          </a:solidFill>
          <a:latin typeface="Arial" charset="0"/>
        </a:defRPr>
      </a:lvl9pPr>
    </p:titleStyle>
    <p:bodyStyle>
      <a:lvl1pPr marL="342842" indent="-342842" algn="l" rtl="0" eaLnBrk="1" fontAlgn="base" hangingPunct="1">
        <a:spcBef>
          <a:spcPct val="20000"/>
        </a:spcBef>
        <a:spcAft>
          <a:spcPct val="0"/>
        </a:spcAft>
        <a:buFont typeface="Arial" charset="0"/>
        <a:defRPr sz="2300" kern="1200">
          <a:solidFill>
            <a:srgbClr val="616161"/>
          </a:solidFill>
          <a:latin typeface="+mn-lt"/>
          <a:ea typeface="+mn-ea"/>
          <a:cs typeface="+mn-cs"/>
        </a:defRPr>
      </a:lvl1pPr>
      <a:lvl2pPr marL="631715" indent="-174597" algn="l" rtl="0" eaLnBrk="1" fontAlgn="base" hangingPunct="1">
        <a:spcBef>
          <a:spcPct val="20000"/>
        </a:spcBef>
        <a:spcAft>
          <a:spcPct val="0"/>
        </a:spcAft>
        <a:buClr>
          <a:srgbClr val="0070C0"/>
        </a:buClr>
        <a:buFont typeface="Arial" charset="0"/>
        <a:buChar char="•"/>
        <a:defRPr sz="2000" kern="1200">
          <a:solidFill>
            <a:srgbClr val="616161"/>
          </a:solidFill>
          <a:latin typeface="+mn-lt"/>
          <a:ea typeface="+mn-ea"/>
          <a:cs typeface="+mn-cs"/>
        </a:defRPr>
      </a:lvl2pPr>
      <a:lvl3pPr marL="1142802" indent="-228562" algn="l" rtl="0" eaLnBrk="1" fontAlgn="base" hangingPunct="1">
        <a:spcBef>
          <a:spcPct val="20000"/>
        </a:spcBef>
        <a:spcAft>
          <a:spcPct val="0"/>
        </a:spcAft>
        <a:buClr>
          <a:srgbClr val="E37222"/>
        </a:buClr>
        <a:buFont typeface="Arial" charset="0"/>
        <a:buChar char="&gt;"/>
        <a:defRPr kern="1200">
          <a:solidFill>
            <a:srgbClr val="616161"/>
          </a:solidFill>
          <a:latin typeface="+mn-lt"/>
          <a:ea typeface="+mn-ea"/>
          <a:cs typeface="+mn-cs"/>
        </a:defRPr>
      </a:lvl3pPr>
      <a:lvl4pPr marL="1599920" indent="-228562"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039" indent="-228562"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161" indent="-228562" algn="l" defTabSz="9142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82" indent="-228562" algn="l" defTabSz="9142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02" indent="-228562" algn="l" defTabSz="9142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26" indent="-228562" algn="l" defTabSz="9142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1" rtl="0" eaLnBrk="1" latinLnBrk="0" hangingPunct="1">
        <a:defRPr sz="1900" kern="1200">
          <a:solidFill>
            <a:schemeClr val="tx1"/>
          </a:solidFill>
          <a:latin typeface="+mn-lt"/>
          <a:ea typeface="+mn-ea"/>
          <a:cs typeface="+mn-cs"/>
        </a:defRPr>
      </a:lvl1pPr>
      <a:lvl2pPr marL="457119" algn="l" defTabSz="914241" rtl="0" eaLnBrk="1" latinLnBrk="0" hangingPunct="1">
        <a:defRPr sz="1900" kern="1200">
          <a:solidFill>
            <a:schemeClr val="tx1"/>
          </a:solidFill>
          <a:latin typeface="+mn-lt"/>
          <a:ea typeface="+mn-ea"/>
          <a:cs typeface="+mn-cs"/>
        </a:defRPr>
      </a:lvl2pPr>
      <a:lvl3pPr marL="914241" algn="l" defTabSz="914241" rtl="0" eaLnBrk="1" latinLnBrk="0" hangingPunct="1">
        <a:defRPr sz="1900" kern="1200">
          <a:solidFill>
            <a:schemeClr val="tx1"/>
          </a:solidFill>
          <a:latin typeface="+mn-lt"/>
          <a:ea typeface="+mn-ea"/>
          <a:cs typeface="+mn-cs"/>
        </a:defRPr>
      </a:lvl3pPr>
      <a:lvl4pPr marL="1371362" algn="l" defTabSz="914241" rtl="0" eaLnBrk="1" latinLnBrk="0" hangingPunct="1">
        <a:defRPr sz="1900" kern="1200">
          <a:solidFill>
            <a:schemeClr val="tx1"/>
          </a:solidFill>
          <a:latin typeface="+mn-lt"/>
          <a:ea typeface="+mn-ea"/>
          <a:cs typeface="+mn-cs"/>
        </a:defRPr>
      </a:lvl4pPr>
      <a:lvl5pPr marL="1828482" algn="l" defTabSz="914241" rtl="0" eaLnBrk="1" latinLnBrk="0" hangingPunct="1">
        <a:defRPr sz="1900" kern="1200">
          <a:solidFill>
            <a:schemeClr val="tx1"/>
          </a:solidFill>
          <a:latin typeface="+mn-lt"/>
          <a:ea typeface="+mn-ea"/>
          <a:cs typeface="+mn-cs"/>
        </a:defRPr>
      </a:lvl5pPr>
      <a:lvl6pPr marL="2285606" algn="l" defTabSz="914241" rtl="0" eaLnBrk="1" latinLnBrk="0" hangingPunct="1">
        <a:defRPr sz="1900" kern="1200">
          <a:solidFill>
            <a:schemeClr val="tx1"/>
          </a:solidFill>
          <a:latin typeface="+mn-lt"/>
          <a:ea typeface="+mn-ea"/>
          <a:cs typeface="+mn-cs"/>
        </a:defRPr>
      </a:lvl6pPr>
      <a:lvl7pPr marL="2742722" algn="l" defTabSz="914241" rtl="0" eaLnBrk="1" latinLnBrk="0" hangingPunct="1">
        <a:defRPr sz="1900" kern="1200">
          <a:solidFill>
            <a:schemeClr val="tx1"/>
          </a:solidFill>
          <a:latin typeface="+mn-lt"/>
          <a:ea typeface="+mn-ea"/>
          <a:cs typeface="+mn-cs"/>
        </a:defRPr>
      </a:lvl7pPr>
      <a:lvl8pPr marL="3199840" algn="l" defTabSz="914241" rtl="0" eaLnBrk="1" latinLnBrk="0" hangingPunct="1">
        <a:defRPr sz="1900" kern="1200">
          <a:solidFill>
            <a:schemeClr val="tx1"/>
          </a:solidFill>
          <a:latin typeface="+mn-lt"/>
          <a:ea typeface="+mn-ea"/>
          <a:cs typeface="+mn-cs"/>
        </a:defRPr>
      </a:lvl8pPr>
      <a:lvl9pPr marL="3656959" algn="l" defTabSz="914241" rtl="0" eaLnBrk="1" latinLnBrk="0" hangingPunct="1">
        <a:defRPr sz="19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554764" y="4"/>
            <a:ext cx="12838749" cy="1223363"/>
          </a:xfrm>
          <a:prstGeom prst="rect">
            <a:avLst/>
          </a:prstGeom>
          <a:noFill/>
          <a:ln w="9525">
            <a:noFill/>
            <a:miter lim="800000"/>
            <a:headEnd/>
            <a:tailEnd/>
          </a:ln>
        </p:spPr>
        <p:txBody>
          <a:bodyPr vert="horz" wrap="square" lIns="121898" tIns="60949" rIns="121898" bIns="60949" numCol="1" anchor="ctr" anchorCtr="0" compatLnSpc="1">
            <a:prstTxWarp prst="textNoShape">
              <a:avLst/>
            </a:prstTxWarp>
          </a:bodyPr>
          <a:lstStyle/>
          <a:p>
            <a:pPr lvl="0"/>
            <a:r>
              <a:rPr lang="en-US" smtClean="0"/>
              <a:t>Click to edit Master title style</a:t>
            </a:r>
            <a:endParaRPr lang="en-US" dirty="0"/>
          </a:p>
        </p:txBody>
      </p:sp>
      <p:pic>
        <p:nvPicPr>
          <p:cNvPr id="18" name="Picture 18" descr="TriNet_logo"/>
          <p:cNvPicPr>
            <a:picLocks noChangeAspect="1" noChangeArrowheads="1"/>
          </p:cNvPicPr>
          <p:nvPr/>
        </p:nvPicPr>
        <p:blipFill>
          <a:blip r:embed="rId5" cstate="print"/>
          <a:stretch>
            <a:fillRect/>
          </a:stretch>
        </p:blipFill>
        <p:spPr bwMode="auto">
          <a:xfrm>
            <a:off x="11756224" y="233039"/>
            <a:ext cx="2015938" cy="742347"/>
          </a:xfrm>
          <a:prstGeom prst="rect">
            <a:avLst/>
          </a:prstGeom>
          <a:noFill/>
          <a:ln w="9525">
            <a:noFill/>
            <a:miter lim="800000"/>
            <a:headEnd/>
            <a:tailEnd/>
          </a:ln>
        </p:spPr>
      </p:pic>
      <p:pic>
        <p:nvPicPr>
          <p:cNvPr id="23" name="Picture 22" descr="\\Slnas3\nas\lib-SL\Marketing\_WRITE-SHARED\Marketing_Communications\Internet_Marketing\2012\05_graphics\1_Logos_Links\TriBands\Wingspan_orizental_orange.ep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55" y="7514951"/>
            <a:ext cx="14288060" cy="357618"/>
          </a:xfrm>
          <a:prstGeom prst="rect">
            <a:avLst/>
          </a:prstGeom>
          <a:noFill/>
          <a:extLst>
            <a:ext uri="{909E8E84-426E-40DD-AFC4-6F175D3DCCD1}">
              <a14:hiddenFill xmlns:a14="http://schemas.microsoft.com/office/drawing/2010/main">
                <a:solidFill>
                  <a:srgbClr val="FFFFFF"/>
                </a:solidFill>
              </a14:hiddenFill>
            </a:ext>
          </a:extLst>
        </p:spPr>
      </p:pic>
      <p:sp>
        <p:nvSpPr>
          <p:cNvPr id="24" name="Slide Number Placeholder 5"/>
          <p:cNvSpPr txBox="1">
            <a:spLocks/>
          </p:cNvSpPr>
          <p:nvPr/>
        </p:nvSpPr>
        <p:spPr>
          <a:xfrm>
            <a:off x="13254824" y="7584399"/>
            <a:ext cx="594385" cy="302747"/>
          </a:xfrm>
          <a:prstGeom prst="rect">
            <a:avLst/>
          </a:prstGeom>
        </p:spPr>
        <p:txBody>
          <a:bodyPr lIns="121898" tIns="60949" rIns="121898" bIns="60949"/>
          <a:lstStyle/>
          <a:p>
            <a:pPr marL="0" marR="0" lvl="0" indent="0" algn="l" defTabSz="914218" rtl="0" eaLnBrk="1" fontAlgn="auto" latinLnBrk="0" hangingPunct="1">
              <a:lnSpc>
                <a:spcPct val="100000"/>
              </a:lnSpc>
              <a:spcBef>
                <a:spcPts val="0"/>
              </a:spcBef>
              <a:spcAft>
                <a:spcPts val="0"/>
              </a:spcAft>
              <a:buClrTx/>
              <a:buSzTx/>
              <a:buFontTx/>
              <a:buNone/>
              <a:tabLst/>
              <a:defRPr/>
            </a:pPr>
            <a:fld id="{53025DEB-E946-4921-9312-0A2D9D33E695}" type="slidenum">
              <a:rPr kumimoji="0" lang="en-US" sz="800" b="0" i="0" u="none" strike="noStrike" kern="1200" cap="none" spc="0" normalizeH="0" baseline="0" noProof="0" smtClean="0">
                <a:ln>
                  <a:noFill/>
                </a:ln>
                <a:solidFill>
                  <a:schemeClr val="bg1"/>
                </a:solidFill>
                <a:effectLst/>
                <a:uLnTx/>
                <a:uFillTx/>
                <a:latin typeface="+mn-lt"/>
                <a:ea typeface="+mn-ea"/>
                <a:cs typeface="+mn-cs"/>
              </a:rPr>
              <a:pPr marL="0" marR="0" lvl="0" indent="0" algn="l" defTabSz="914218"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chemeClr val="bg1"/>
              </a:solidFill>
              <a:effectLst/>
              <a:uLnTx/>
              <a:uFillTx/>
              <a:latin typeface="+mn-lt"/>
              <a:ea typeface="+mn-ea"/>
              <a:cs typeface="+mn-cs"/>
            </a:endParaRPr>
          </a:p>
        </p:txBody>
      </p:sp>
      <p:sp>
        <p:nvSpPr>
          <p:cNvPr id="26" name="Rectangle 8"/>
          <p:cNvSpPr>
            <a:spLocks noChangeArrowheads="1"/>
          </p:cNvSpPr>
          <p:nvPr/>
        </p:nvSpPr>
        <p:spPr bwMode="auto">
          <a:xfrm>
            <a:off x="772706" y="7633962"/>
            <a:ext cx="1426529" cy="123111"/>
          </a:xfrm>
          <a:prstGeom prst="rect">
            <a:avLst/>
          </a:prstGeom>
          <a:noFill/>
          <a:ln w="9525">
            <a:noFill/>
            <a:miter lim="800000"/>
            <a:headEnd/>
            <a:tailEnd/>
          </a:ln>
        </p:spPr>
        <p:txBody>
          <a:bodyPr wrap="square" lIns="0" tIns="0" rIns="0" bIns="0">
            <a:spAutoFit/>
          </a:bodyPr>
          <a:lstStyle/>
          <a:p>
            <a:pPr algn="l">
              <a:defRPr/>
            </a:pPr>
            <a:fld id="{4C5AE4F2-5327-4A20-A098-05259C474508}" type="datetime1">
              <a:rPr lang="en-US" sz="800" b="0" smtClean="0">
                <a:solidFill>
                  <a:schemeClr val="bg1"/>
                </a:solidFill>
                <a:latin typeface="Arial" charset="0"/>
                <a:ea typeface="ＭＳ Ｐゴシック" pitchFamily="34" charset="-128"/>
              </a:rPr>
              <a:pPr algn="l">
                <a:defRPr/>
              </a:pPr>
              <a:t>10/16/2020</a:t>
            </a:fld>
            <a:endParaRPr lang="en-US" sz="800" b="0" dirty="0">
              <a:solidFill>
                <a:schemeClr val="bg1"/>
              </a:solidFill>
              <a:latin typeface="Arial" charset="0"/>
              <a:ea typeface="ＭＳ Ｐゴシック" pitchFamily="34" charset="-128"/>
            </a:endParaRPr>
          </a:p>
        </p:txBody>
      </p:sp>
      <p:sp>
        <p:nvSpPr>
          <p:cNvPr id="27" name="Rectangle 8"/>
          <p:cNvSpPr>
            <a:spLocks noChangeArrowheads="1"/>
          </p:cNvSpPr>
          <p:nvPr/>
        </p:nvSpPr>
        <p:spPr bwMode="auto">
          <a:xfrm>
            <a:off x="1248218" y="7625572"/>
            <a:ext cx="12006605" cy="123111"/>
          </a:xfrm>
          <a:prstGeom prst="rect">
            <a:avLst/>
          </a:prstGeom>
          <a:noFill/>
          <a:ln w="9525">
            <a:noFill/>
            <a:miter lim="800000"/>
            <a:headEnd/>
            <a:tailEnd/>
          </a:ln>
        </p:spPr>
        <p:txBody>
          <a:bodyPr lIns="0" tIns="0" rIns="0" bIns="0">
            <a:spAutoFit/>
          </a:bodyPr>
          <a:lstStyle/>
          <a:p>
            <a:pPr algn="ctr" fontAlgn="auto">
              <a:spcBef>
                <a:spcPts val="0"/>
              </a:spcBef>
              <a:spcAft>
                <a:spcPts val="0"/>
              </a:spcAft>
              <a:defRPr/>
            </a:pPr>
            <a:r>
              <a:rPr lang="en-US" sz="800" dirty="0">
                <a:solidFill>
                  <a:schemeClr val="bg1"/>
                </a:solidFill>
                <a:ea typeface="ＭＳ Ｐゴシック" pitchFamily="34" charset="-128"/>
              </a:rPr>
              <a:t>© 2015 </a:t>
            </a:r>
            <a:r>
              <a:rPr lang="en-US" sz="800" dirty="0" err="1">
                <a:solidFill>
                  <a:schemeClr val="bg1"/>
                </a:solidFill>
                <a:ea typeface="ＭＳ Ｐゴシック" pitchFamily="34" charset="-128"/>
              </a:rPr>
              <a:t>TriNet</a:t>
            </a:r>
            <a:r>
              <a:rPr lang="en-US" sz="800" dirty="0">
                <a:solidFill>
                  <a:schemeClr val="bg1"/>
                </a:solidFill>
                <a:ea typeface="ＭＳ Ｐゴシック" pitchFamily="34" charset="-128"/>
              </a:rPr>
              <a:t> Group, Inc.  All rights reserved. Reproduction or distribution in whole or part without express written permission is prohibited.</a:t>
            </a:r>
          </a:p>
        </p:txBody>
      </p:sp>
      <p:sp>
        <p:nvSpPr>
          <p:cNvPr id="9" name="Text Placeholder 2"/>
          <p:cNvSpPr>
            <a:spLocks noGrp="1"/>
          </p:cNvSpPr>
          <p:nvPr>
            <p:ph type="body" idx="1"/>
          </p:nvPr>
        </p:nvSpPr>
        <p:spPr>
          <a:xfrm>
            <a:off x="580561" y="1484283"/>
            <a:ext cx="12838749" cy="5190190"/>
          </a:xfrm>
          <a:prstGeom prst="rect">
            <a:avLst/>
          </a:prstGeom>
        </p:spPr>
        <p:txBody>
          <a:bodyPr vert="horz" lIns="121898" tIns="60949" rIns="121898" bIns="6094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177601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Lst>
  <p:transition spd="med">
    <p:wipe dir="r"/>
  </p:transition>
  <p:hf hdr="0"/>
  <p:txStyles>
    <p:titleStyle>
      <a:lvl1pPr algn="l" rtl="0" eaLnBrk="1" fontAlgn="base" hangingPunct="1">
        <a:spcBef>
          <a:spcPct val="0"/>
        </a:spcBef>
        <a:spcAft>
          <a:spcPct val="0"/>
        </a:spcAft>
        <a:defRPr sz="2800" b="1" kern="1200">
          <a:solidFill>
            <a:srgbClr val="0070C0"/>
          </a:solidFill>
          <a:latin typeface="+mj-lt"/>
          <a:ea typeface="+mj-ea"/>
          <a:cs typeface="+mj-cs"/>
        </a:defRPr>
      </a:lvl1pPr>
      <a:lvl2pPr algn="l" rtl="0" eaLnBrk="1" fontAlgn="base" hangingPunct="1">
        <a:spcBef>
          <a:spcPct val="0"/>
        </a:spcBef>
        <a:spcAft>
          <a:spcPct val="0"/>
        </a:spcAft>
        <a:defRPr sz="2800" b="1">
          <a:solidFill>
            <a:srgbClr val="0039A6"/>
          </a:solidFill>
          <a:latin typeface="Arial" charset="0"/>
        </a:defRPr>
      </a:lvl2pPr>
      <a:lvl3pPr algn="l" rtl="0" eaLnBrk="1" fontAlgn="base" hangingPunct="1">
        <a:spcBef>
          <a:spcPct val="0"/>
        </a:spcBef>
        <a:spcAft>
          <a:spcPct val="0"/>
        </a:spcAft>
        <a:defRPr sz="2800" b="1">
          <a:solidFill>
            <a:srgbClr val="0039A6"/>
          </a:solidFill>
          <a:latin typeface="Arial" charset="0"/>
        </a:defRPr>
      </a:lvl3pPr>
      <a:lvl4pPr algn="l" rtl="0" eaLnBrk="1" fontAlgn="base" hangingPunct="1">
        <a:spcBef>
          <a:spcPct val="0"/>
        </a:spcBef>
        <a:spcAft>
          <a:spcPct val="0"/>
        </a:spcAft>
        <a:defRPr sz="2800" b="1">
          <a:solidFill>
            <a:srgbClr val="0039A6"/>
          </a:solidFill>
          <a:latin typeface="Arial" charset="0"/>
        </a:defRPr>
      </a:lvl4pPr>
      <a:lvl5pPr algn="l" rtl="0" eaLnBrk="1" fontAlgn="base" hangingPunct="1">
        <a:spcBef>
          <a:spcPct val="0"/>
        </a:spcBef>
        <a:spcAft>
          <a:spcPct val="0"/>
        </a:spcAft>
        <a:defRPr sz="2800" b="1">
          <a:solidFill>
            <a:srgbClr val="0039A6"/>
          </a:solidFill>
          <a:latin typeface="Arial" charset="0"/>
        </a:defRPr>
      </a:lvl5pPr>
      <a:lvl6pPr marL="457107" algn="l" rtl="0" eaLnBrk="1" fontAlgn="base" hangingPunct="1">
        <a:spcBef>
          <a:spcPct val="0"/>
        </a:spcBef>
        <a:spcAft>
          <a:spcPct val="0"/>
        </a:spcAft>
        <a:defRPr sz="2800" b="1">
          <a:solidFill>
            <a:srgbClr val="0039A6"/>
          </a:solidFill>
          <a:latin typeface="Arial" charset="0"/>
        </a:defRPr>
      </a:lvl6pPr>
      <a:lvl7pPr marL="914218" algn="l" rtl="0" eaLnBrk="1" fontAlgn="base" hangingPunct="1">
        <a:spcBef>
          <a:spcPct val="0"/>
        </a:spcBef>
        <a:spcAft>
          <a:spcPct val="0"/>
        </a:spcAft>
        <a:defRPr sz="2800" b="1">
          <a:solidFill>
            <a:srgbClr val="0039A6"/>
          </a:solidFill>
          <a:latin typeface="Arial" charset="0"/>
        </a:defRPr>
      </a:lvl7pPr>
      <a:lvl8pPr marL="1371328" algn="l" rtl="0" eaLnBrk="1" fontAlgn="base" hangingPunct="1">
        <a:spcBef>
          <a:spcPct val="0"/>
        </a:spcBef>
        <a:spcAft>
          <a:spcPct val="0"/>
        </a:spcAft>
        <a:defRPr sz="2800" b="1">
          <a:solidFill>
            <a:srgbClr val="0039A6"/>
          </a:solidFill>
          <a:latin typeface="Arial" charset="0"/>
        </a:defRPr>
      </a:lvl8pPr>
      <a:lvl9pPr marL="1828437" algn="l" rtl="0" eaLnBrk="1" fontAlgn="base" hangingPunct="1">
        <a:spcBef>
          <a:spcPct val="0"/>
        </a:spcBef>
        <a:spcAft>
          <a:spcPct val="0"/>
        </a:spcAft>
        <a:defRPr sz="2800" b="1">
          <a:solidFill>
            <a:srgbClr val="0039A6"/>
          </a:solidFill>
          <a:latin typeface="Arial" charset="0"/>
        </a:defRPr>
      </a:lvl9pPr>
    </p:titleStyle>
    <p:bodyStyle>
      <a:lvl1pPr marL="342834" indent="-342834" algn="l" rtl="0" eaLnBrk="1" fontAlgn="base" hangingPunct="1">
        <a:spcBef>
          <a:spcPct val="20000"/>
        </a:spcBef>
        <a:spcAft>
          <a:spcPct val="0"/>
        </a:spcAft>
        <a:buFont typeface="Arial" charset="0"/>
        <a:defRPr sz="2300" kern="1200">
          <a:solidFill>
            <a:srgbClr val="616161"/>
          </a:solidFill>
          <a:latin typeface="+mn-lt"/>
          <a:ea typeface="+mn-ea"/>
          <a:cs typeface="+mn-cs"/>
        </a:defRPr>
      </a:lvl1pPr>
      <a:lvl2pPr marL="631699" indent="-174593" algn="l" rtl="0" eaLnBrk="1" fontAlgn="base" hangingPunct="1">
        <a:spcBef>
          <a:spcPct val="20000"/>
        </a:spcBef>
        <a:spcAft>
          <a:spcPct val="0"/>
        </a:spcAft>
        <a:buClr>
          <a:srgbClr val="0070C0"/>
        </a:buClr>
        <a:buFont typeface="Arial" charset="0"/>
        <a:buChar char="•"/>
        <a:defRPr sz="2000" kern="1200">
          <a:solidFill>
            <a:srgbClr val="616161"/>
          </a:solidFill>
          <a:latin typeface="+mn-lt"/>
          <a:ea typeface="+mn-ea"/>
          <a:cs typeface="+mn-cs"/>
        </a:defRPr>
      </a:lvl2pPr>
      <a:lvl3pPr marL="1142774" indent="-228557" algn="l" rtl="0" eaLnBrk="1" fontAlgn="base" hangingPunct="1">
        <a:spcBef>
          <a:spcPct val="20000"/>
        </a:spcBef>
        <a:spcAft>
          <a:spcPct val="0"/>
        </a:spcAft>
        <a:buClr>
          <a:srgbClr val="E37222"/>
        </a:buClr>
        <a:buFont typeface="Arial" charset="0"/>
        <a:buChar char="&gt;"/>
        <a:defRPr kern="1200">
          <a:solidFill>
            <a:srgbClr val="616161"/>
          </a:solidFill>
          <a:latin typeface="+mn-lt"/>
          <a:ea typeface="+mn-ea"/>
          <a:cs typeface="+mn-cs"/>
        </a:defRPr>
      </a:lvl3pPr>
      <a:lvl4pPr marL="1599880" indent="-228557"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6987" indent="-228557"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098" indent="-228557"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08" indent="-228557"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17" indent="-228557"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7"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18" rtl="0" eaLnBrk="1" latinLnBrk="0" hangingPunct="1">
        <a:defRPr sz="1900" kern="1200">
          <a:solidFill>
            <a:schemeClr val="tx1"/>
          </a:solidFill>
          <a:latin typeface="+mn-lt"/>
          <a:ea typeface="+mn-ea"/>
          <a:cs typeface="+mn-cs"/>
        </a:defRPr>
      </a:lvl1pPr>
      <a:lvl2pPr marL="457107" algn="l" defTabSz="914218" rtl="0" eaLnBrk="1" latinLnBrk="0" hangingPunct="1">
        <a:defRPr sz="1900" kern="1200">
          <a:solidFill>
            <a:schemeClr val="tx1"/>
          </a:solidFill>
          <a:latin typeface="+mn-lt"/>
          <a:ea typeface="+mn-ea"/>
          <a:cs typeface="+mn-cs"/>
        </a:defRPr>
      </a:lvl2pPr>
      <a:lvl3pPr marL="914218" algn="l" defTabSz="914218" rtl="0" eaLnBrk="1" latinLnBrk="0" hangingPunct="1">
        <a:defRPr sz="1900" kern="1200">
          <a:solidFill>
            <a:schemeClr val="tx1"/>
          </a:solidFill>
          <a:latin typeface="+mn-lt"/>
          <a:ea typeface="+mn-ea"/>
          <a:cs typeface="+mn-cs"/>
        </a:defRPr>
      </a:lvl3pPr>
      <a:lvl4pPr marL="1371328" algn="l" defTabSz="914218" rtl="0" eaLnBrk="1" latinLnBrk="0" hangingPunct="1">
        <a:defRPr sz="1900" kern="1200">
          <a:solidFill>
            <a:schemeClr val="tx1"/>
          </a:solidFill>
          <a:latin typeface="+mn-lt"/>
          <a:ea typeface="+mn-ea"/>
          <a:cs typeface="+mn-cs"/>
        </a:defRPr>
      </a:lvl4pPr>
      <a:lvl5pPr marL="1828437" algn="l" defTabSz="914218" rtl="0" eaLnBrk="1" latinLnBrk="0" hangingPunct="1">
        <a:defRPr sz="1900" kern="1200">
          <a:solidFill>
            <a:schemeClr val="tx1"/>
          </a:solidFill>
          <a:latin typeface="+mn-lt"/>
          <a:ea typeface="+mn-ea"/>
          <a:cs typeface="+mn-cs"/>
        </a:defRPr>
      </a:lvl5pPr>
      <a:lvl6pPr marL="2285550" algn="l" defTabSz="914218" rtl="0" eaLnBrk="1" latinLnBrk="0" hangingPunct="1">
        <a:defRPr sz="1900" kern="1200">
          <a:solidFill>
            <a:schemeClr val="tx1"/>
          </a:solidFill>
          <a:latin typeface="+mn-lt"/>
          <a:ea typeface="+mn-ea"/>
          <a:cs typeface="+mn-cs"/>
        </a:defRPr>
      </a:lvl6pPr>
      <a:lvl7pPr marL="2742654" algn="l" defTabSz="914218" rtl="0" eaLnBrk="1" latinLnBrk="0" hangingPunct="1">
        <a:defRPr sz="1900" kern="1200">
          <a:solidFill>
            <a:schemeClr val="tx1"/>
          </a:solidFill>
          <a:latin typeface="+mn-lt"/>
          <a:ea typeface="+mn-ea"/>
          <a:cs typeface="+mn-cs"/>
        </a:defRPr>
      </a:lvl7pPr>
      <a:lvl8pPr marL="3199760" algn="l" defTabSz="914218" rtl="0" eaLnBrk="1" latinLnBrk="0" hangingPunct="1">
        <a:defRPr sz="1900" kern="1200">
          <a:solidFill>
            <a:schemeClr val="tx1"/>
          </a:solidFill>
          <a:latin typeface="+mn-lt"/>
          <a:ea typeface="+mn-ea"/>
          <a:cs typeface="+mn-cs"/>
        </a:defRPr>
      </a:lvl8pPr>
      <a:lvl9pPr marL="3656867" algn="l" defTabSz="914218"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Picture 24" descr="TriNet_logo"/>
          <p:cNvPicPr>
            <a:picLocks noChangeAspect="1" noChangeArrowheads="1"/>
          </p:cNvPicPr>
          <p:nvPr/>
        </p:nvPicPr>
        <p:blipFill>
          <a:blip r:embed="rId6" cstate="print"/>
          <a:stretch>
            <a:fillRect/>
          </a:stretch>
        </p:blipFill>
        <p:spPr bwMode="auto">
          <a:xfrm>
            <a:off x="31" y="7515283"/>
            <a:ext cx="711899" cy="349210"/>
          </a:xfrm>
          <a:prstGeom prst="rect">
            <a:avLst/>
          </a:prstGeom>
          <a:noFill/>
          <a:ln w="9525">
            <a:noFill/>
            <a:miter lim="800000"/>
            <a:headEnd/>
            <a:tailEnd/>
          </a:ln>
        </p:spPr>
      </p:pic>
      <p:sp>
        <p:nvSpPr>
          <p:cNvPr id="9" name="Rectangle 8"/>
          <p:cNvSpPr>
            <a:spLocks noChangeArrowheads="1"/>
          </p:cNvSpPr>
          <p:nvPr/>
        </p:nvSpPr>
        <p:spPr bwMode="auto">
          <a:xfrm>
            <a:off x="4" y="6"/>
            <a:ext cx="14265275" cy="1130518"/>
          </a:xfrm>
          <a:prstGeom prst="rect">
            <a:avLst/>
          </a:prstGeom>
          <a:solidFill>
            <a:srgbClr val="0073CF"/>
          </a:solidFill>
          <a:ln w="0" algn="ctr">
            <a:noFill/>
            <a:miter lim="800000"/>
            <a:headEnd/>
            <a:tailEnd/>
          </a:ln>
          <a:effectLst>
            <a:outerShdw dist="20000" dir="5400000" rotWithShape="0">
              <a:srgbClr val="000000">
                <a:alpha val="37999"/>
              </a:srgbClr>
            </a:outerShdw>
          </a:effectLst>
        </p:spPr>
        <p:txBody>
          <a:bodyPr lIns="121896" tIns="60948" rIns="121896" bIns="60948" anchor="t" anchorCtr="0"/>
          <a:lstStyle/>
          <a:p>
            <a:pPr algn="ctr">
              <a:defRPr/>
            </a:pPr>
            <a:endParaRPr lang="en-US" sz="2700" dirty="0">
              <a:solidFill>
                <a:schemeClr val="tx1"/>
              </a:solidFill>
              <a:latin typeface="Calibri" panose="020F0502020204030204" pitchFamily="34" charset="0"/>
              <a:ea typeface="+mn-ea"/>
            </a:endParaRPr>
          </a:p>
        </p:txBody>
      </p:sp>
      <p:sp>
        <p:nvSpPr>
          <p:cNvPr id="10" name="Title Placeholder 1"/>
          <p:cNvSpPr>
            <a:spLocks noGrp="1"/>
          </p:cNvSpPr>
          <p:nvPr>
            <p:ph type="title"/>
          </p:nvPr>
        </p:nvSpPr>
        <p:spPr>
          <a:xfrm>
            <a:off x="118906" y="12"/>
            <a:ext cx="13615026" cy="1114133"/>
          </a:xfrm>
          <a:prstGeom prst="rect">
            <a:avLst/>
          </a:prstGeom>
        </p:spPr>
        <p:txBody>
          <a:bodyPr vert="horz" lIns="121896" tIns="60948" rIns="121896" bIns="60948" rtlCol="0" anchor="t" anchorCtr="0">
            <a:normAutofit/>
          </a:bodyPr>
          <a:lstStyle/>
          <a:p>
            <a:r>
              <a:rPr lang="en-US" smtClean="0"/>
              <a:t>Click to edit Master title style</a:t>
            </a:r>
            <a:endParaRPr lang="en-US" dirty="0"/>
          </a:p>
        </p:txBody>
      </p:sp>
      <p:sp>
        <p:nvSpPr>
          <p:cNvPr id="13" name="Rectangle 8"/>
          <p:cNvSpPr>
            <a:spLocks noChangeArrowheads="1"/>
          </p:cNvSpPr>
          <p:nvPr/>
        </p:nvSpPr>
        <p:spPr bwMode="auto">
          <a:xfrm>
            <a:off x="12165113" y="7622735"/>
            <a:ext cx="1426529" cy="169277"/>
          </a:xfrm>
          <a:prstGeom prst="rect">
            <a:avLst/>
          </a:prstGeom>
          <a:noFill/>
          <a:ln w="9525">
            <a:noFill/>
            <a:miter lim="800000"/>
            <a:headEnd/>
            <a:tailEnd/>
          </a:ln>
        </p:spPr>
        <p:txBody>
          <a:bodyPr wrap="square" lIns="0" tIns="0" rIns="0" bIns="0">
            <a:spAutoFit/>
          </a:bodyPr>
          <a:lstStyle/>
          <a:p>
            <a:pPr algn="r">
              <a:defRPr/>
            </a:pPr>
            <a:fld id="{4C5AE4F2-5327-4A20-A098-05259C474508}" type="datetime1">
              <a:rPr lang="en-US" sz="1100" b="0" smtClean="0">
                <a:solidFill>
                  <a:srgbClr val="A6A6A6"/>
                </a:solidFill>
                <a:latin typeface="Calibri" panose="020F0502020204030204" pitchFamily="34" charset="0"/>
                <a:ea typeface="ＭＳ Ｐゴシック" pitchFamily="34" charset="-128"/>
              </a:rPr>
              <a:pPr algn="r">
                <a:defRPr/>
              </a:pPr>
              <a:t>10/16/2020</a:t>
            </a:fld>
            <a:endParaRPr lang="en-US" sz="1100" b="0" dirty="0">
              <a:solidFill>
                <a:srgbClr val="A6A6A6"/>
              </a:solidFill>
              <a:latin typeface="Calibri" panose="020F0502020204030204" pitchFamily="34" charset="0"/>
              <a:ea typeface="ＭＳ Ｐゴシック" pitchFamily="34" charset="-128"/>
            </a:endParaRPr>
          </a:p>
        </p:txBody>
      </p:sp>
      <p:sp>
        <p:nvSpPr>
          <p:cNvPr id="17" name="Rectangle 9"/>
          <p:cNvSpPr>
            <a:spLocks noChangeArrowheads="1"/>
          </p:cNvSpPr>
          <p:nvPr/>
        </p:nvSpPr>
        <p:spPr bwMode="auto">
          <a:xfrm>
            <a:off x="33" y="1130521"/>
            <a:ext cx="14265274" cy="68951"/>
          </a:xfrm>
          <a:prstGeom prst="rect">
            <a:avLst/>
          </a:prstGeom>
          <a:solidFill>
            <a:srgbClr val="E37222"/>
          </a:solidFill>
          <a:ln w="9525">
            <a:noFill/>
            <a:miter lim="800000"/>
            <a:headEnd/>
            <a:tailEnd/>
          </a:ln>
          <a:effectLst/>
        </p:spPr>
        <p:txBody>
          <a:bodyPr wrap="none" lIns="121896" tIns="60948" rIns="121896" bIns="60948" anchor="ctr"/>
          <a:lstStyle/>
          <a:p>
            <a:endParaRPr lang="en-US" dirty="0"/>
          </a:p>
        </p:txBody>
      </p:sp>
      <p:sp>
        <p:nvSpPr>
          <p:cNvPr id="18" name="Text Placeholder 2"/>
          <p:cNvSpPr>
            <a:spLocks noGrp="1"/>
          </p:cNvSpPr>
          <p:nvPr>
            <p:ph type="body" idx="1"/>
          </p:nvPr>
        </p:nvSpPr>
        <p:spPr>
          <a:xfrm>
            <a:off x="580561" y="1484284"/>
            <a:ext cx="12838749" cy="5190191"/>
          </a:xfrm>
          <a:prstGeom prst="rect">
            <a:avLst/>
          </a:prstGeom>
        </p:spPr>
        <p:txBody>
          <a:bodyPr vert="horz" lIns="121896" tIns="60948" rIns="121896" bIns="6094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Rectangle 8"/>
          <p:cNvSpPr>
            <a:spLocks noChangeArrowheads="1"/>
          </p:cNvSpPr>
          <p:nvPr/>
        </p:nvSpPr>
        <p:spPr bwMode="auto">
          <a:xfrm>
            <a:off x="805735" y="7598822"/>
            <a:ext cx="9950305" cy="169277"/>
          </a:xfrm>
          <a:prstGeom prst="rect">
            <a:avLst/>
          </a:prstGeom>
          <a:noFill/>
          <a:ln w="9525">
            <a:noFill/>
            <a:miter lim="800000"/>
            <a:headEnd/>
            <a:tailEnd/>
          </a:ln>
        </p:spPr>
        <p:txBody>
          <a:bodyPr wrap="square" lIns="0" tIns="0" rIns="0" bIns="0">
            <a:spAutoFit/>
          </a:bodyPr>
          <a:lstStyle/>
          <a:p>
            <a:pPr algn="l">
              <a:defRPr/>
            </a:pPr>
            <a:r>
              <a:rPr lang="en-US" sz="1100" b="0" dirty="0">
                <a:solidFill>
                  <a:srgbClr val="A6A6A6"/>
                </a:solidFill>
                <a:latin typeface="Calibri" panose="020F0502020204030204" pitchFamily="34" charset="0"/>
                <a:ea typeface="ＭＳ Ｐゴシック" pitchFamily="34" charset="-128"/>
              </a:rPr>
              <a:t>© 2016-2018 </a:t>
            </a:r>
            <a:r>
              <a:rPr lang="en-US" sz="1100" b="0" dirty="0" err="1">
                <a:solidFill>
                  <a:srgbClr val="A6A6A6"/>
                </a:solidFill>
                <a:latin typeface="Calibri" panose="020F0502020204030204" pitchFamily="34" charset="0"/>
                <a:ea typeface="ＭＳ Ｐゴシック" pitchFamily="34" charset="-128"/>
              </a:rPr>
              <a:t>TriNet</a:t>
            </a:r>
            <a:r>
              <a:rPr lang="en-US" sz="1100" b="0" dirty="0">
                <a:solidFill>
                  <a:srgbClr val="A6A6A6"/>
                </a:solidFill>
                <a:latin typeface="Calibri" panose="020F0502020204030204" pitchFamily="34" charset="0"/>
                <a:ea typeface="ＭＳ Ｐゴシック" pitchFamily="34" charset="-128"/>
              </a:rPr>
              <a:t> Group, Inc.  All rights reserved. Reproduction or distribution in whole or part without express written permission is prohibited.</a:t>
            </a:r>
          </a:p>
        </p:txBody>
      </p:sp>
      <p:pic>
        <p:nvPicPr>
          <p:cNvPr id="12" name="Picture 11" descr="\\Slnas3\nas\lib-SL\Marketing\_WRITE-SHARED\Marketing_Communications\Internet_Marketing\2012\05_graphics\1_Logos_Links\TriBands\Wingspan_orizental_orange.e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 y="7307925"/>
            <a:ext cx="14265275" cy="223292"/>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5"/>
          <p:cNvSpPr txBox="1">
            <a:spLocks/>
          </p:cNvSpPr>
          <p:nvPr/>
        </p:nvSpPr>
        <p:spPr>
          <a:xfrm>
            <a:off x="13750143" y="7230337"/>
            <a:ext cx="475509" cy="349210"/>
          </a:xfrm>
          <a:prstGeom prst="rect">
            <a:avLst/>
          </a:prstGeom>
          <a:solidFill>
            <a:schemeClr val="accent2"/>
          </a:solidFill>
        </p:spPr>
        <p:txBody>
          <a:bodyPr wrap="none" lIns="121896" tIns="60948" rIns="121896" bIns="60948"/>
          <a:lstStyle/>
          <a:p>
            <a:pPr marL="0" marR="0" lvl="0" indent="0" algn="ctr" defTabSz="1217832" rtl="0" eaLnBrk="1" fontAlgn="auto" latinLnBrk="0" hangingPunct="1">
              <a:lnSpc>
                <a:spcPct val="100000"/>
              </a:lnSpc>
              <a:spcBef>
                <a:spcPts val="0"/>
              </a:spcBef>
              <a:spcAft>
                <a:spcPts val="0"/>
              </a:spcAft>
              <a:buClrTx/>
              <a:buSzTx/>
              <a:buFontTx/>
              <a:buNone/>
              <a:tabLst/>
              <a:defRPr/>
            </a:pPr>
            <a:fld id="{53025DEB-E946-4921-9312-0A2D9D33E695}" type="slidenum">
              <a:rPr kumimoji="0" lang="en-US" sz="1200" b="1" i="0" u="none" strike="noStrike" kern="1200" cap="none" spc="0" normalizeH="0" baseline="0" noProof="0" smtClean="0">
                <a:ln>
                  <a:noFill/>
                </a:ln>
                <a:solidFill>
                  <a:schemeClr val="bg1"/>
                </a:solidFill>
                <a:effectLst/>
                <a:uLnTx/>
                <a:uFillTx/>
                <a:latin typeface="Calibri" panose="020F0502020204030204" pitchFamily="34" charset="0"/>
                <a:ea typeface="+mn-ea"/>
                <a:cs typeface="+mn-cs"/>
              </a:rPr>
              <a:pPr marL="0" marR="0" lvl="0" indent="0" algn="ctr" defTabSz="1217832" rtl="0" eaLnBrk="1" fontAlgn="auto" latinLnBrk="0" hangingPunct="1">
                <a:lnSpc>
                  <a:spcPct val="100000"/>
                </a:lnSpc>
                <a:spcBef>
                  <a:spcPts val="0"/>
                </a:spcBef>
                <a:spcAft>
                  <a:spcPts val="0"/>
                </a:spcAft>
                <a:buClrTx/>
                <a:buSzTx/>
                <a:buFontTx/>
                <a:buNone/>
                <a:tabLst/>
                <a:defRPr/>
              </a:pPr>
              <a:t>‹#›</a:t>
            </a:fld>
            <a:endParaRPr kumimoji="0" lang="en-US" sz="1200" b="1" i="0" u="none" strike="noStrike" kern="1200" cap="none" spc="0" normalizeH="0" baseline="0" noProof="0" dirty="0">
              <a:ln>
                <a:noFill/>
              </a:ln>
              <a:solidFill>
                <a:schemeClr val="bg1"/>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53850186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dt="0"/>
  <p:txStyles>
    <p:titleStyle>
      <a:lvl1pPr algn="l" defTabSz="1217832" rtl="0" eaLnBrk="1" latinLnBrk="0" hangingPunct="1">
        <a:spcBef>
          <a:spcPct val="0"/>
        </a:spcBef>
        <a:buNone/>
        <a:defRPr sz="3700" b="0" kern="1200">
          <a:solidFill>
            <a:schemeClr val="bg1"/>
          </a:solidFill>
          <a:latin typeface="Calibri" panose="020F0502020204030204" pitchFamily="34" charset="0"/>
          <a:ea typeface="+mj-ea"/>
          <a:cs typeface="+mj-cs"/>
        </a:defRPr>
      </a:lvl1pPr>
    </p:titleStyle>
    <p:bodyStyle>
      <a:lvl1pPr marL="456683" indent="-456683" algn="l" defTabSz="1217832" rtl="0" eaLnBrk="1" latinLnBrk="0" hangingPunct="1">
        <a:spcBef>
          <a:spcPct val="20000"/>
        </a:spcBef>
        <a:buFont typeface="Arial" pitchFamily="34" charset="0"/>
        <a:buNone/>
        <a:defRPr sz="2900" b="0" kern="1200">
          <a:solidFill>
            <a:schemeClr val="tx1">
              <a:lumMod val="65000"/>
              <a:lumOff val="35000"/>
            </a:schemeClr>
          </a:solidFill>
          <a:latin typeface="Calibri" panose="020F0502020204030204" pitchFamily="34" charset="0"/>
          <a:ea typeface="+mn-ea"/>
          <a:cs typeface="+mn-cs"/>
        </a:defRPr>
      </a:lvl1pPr>
      <a:lvl2pPr marL="608911" indent="-298111" algn="l" defTabSz="1217832" rtl="0" eaLnBrk="1" latinLnBrk="0" hangingPunct="1">
        <a:spcBef>
          <a:spcPct val="20000"/>
        </a:spcBef>
        <a:buClr>
          <a:srgbClr val="DE6032"/>
        </a:buClr>
        <a:buFont typeface="Arial" pitchFamily="34" charset="0"/>
        <a:buChar char="•"/>
        <a:defRPr sz="2700" kern="1200">
          <a:solidFill>
            <a:schemeClr val="tx1">
              <a:lumMod val="65000"/>
              <a:lumOff val="35000"/>
            </a:schemeClr>
          </a:solidFill>
          <a:latin typeface="Calibri" panose="020F0502020204030204" pitchFamily="34" charset="0"/>
          <a:ea typeface="+mn-ea"/>
          <a:cs typeface="+mn-cs"/>
        </a:defRPr>
      </a:lvl2pPr>
      <a:lvl3pPr marL="1217832" indent="-310799" algn="l" defTabSz="1217832" rtl="0" eaLnBrk="1" latinLnBrk="0" hangingPunct="1">
        <a:spcBef>
          <a:spcPct val="20000"/>
        </a:spcBef>
        <a:buClr>
          <a:srgbClr val="0073CF"/>
        </a:buClr>
        <a:buSzPct val="80000"/>
        <a:buFont typeface="Wingdings" panose="05000000000000000000" pitchFamily="2" charset="2"/>
        <a:buChar char="§"/>
        <a:defRPr sz="2400" kern="1200">
          <a:solidFill>
            <a:schemeClr val="tx1">
              <a:lumMod val="65000"/>
              <a:lumOff val="35000"/>
            </a:schemeClr>
          </a:solidFill>
          <a:latin typeface="Calibri" panose="020F0502020204030204" pitchFamily="34" charset="0"/>
          <a:ea typeface="+mn-ea"/>
          <a:cs typeface="+mn-cs"/>
        </a:defRPr>
      </a:lvl3pPr>
      <a:lvl4pPr marL="2131200" indent="-304455" algn="l" defTabSz="1217832" rtl="0" eaLnBrk="1" latinLnBrk="0" hangingPunct="1">
        <a:spcBef>
          <a:spcPct val="20000"/>
        </a:spcBef>
        <a:buClr>
          <a:srgbClr val="0073CF"/>
        </a:buClr>
        <a:buFont typeface="Arial" pitchFamily="34" charset="0"/>
        <a:buChar char="–"/>
        <a:defRPr sz="2100" kern="1200">
          <a:solidFill>
            <a:schemeClr val="tx1">
              <a:lumMod val="65000"/>
              <a:lumOff val="35000"/>
            </a:schemeClr>
          </a:solidFill>
          <a:latin typeface="Calibri" panose="020F0502020204030204" pitchFamily="34" charset="0"/>
          <a:ea typeface="+mn-ea"/>
          <a:cs typeface="+mn-cs"/>
        </a:defRPr>
      </a:lvl4pPr>
      <a:lvl5pPr marL="2740118" indent="-304455" algn="l" defTabSz="1217832"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49027" indent="-304455" algn="l" defTabSz="1217832"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57945" indent="-304455" algn="l" defTabSz="1217832"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66858" indent="-304455" algn="l" defTabSz="1217832"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75772" indent="-304455" algn="l" defTabSz="1217832"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7832" rtl="0" eaLnBrk="1" latinLnBrk="0" hangingPunct="1">
        <a:defRPr sz="2400" kern="1200">
          <a:solidFill>
            <a:schemeClr val="tx1"/>
          </a:solidFill>
          <a:latin typeface="+mn-lt"/>
          <a:ea typeface="+mn-ea"/>
          <a:cs typeface="+mn-cs"/>
        </a:defRPr>
      </a:lvl1pPr>
      <a:lvl2pPr marL="608911" algn="l" defTabSz="1217832" rtl="0" eaLnBrk="1" latinLnBrk="0" hangingPunct="1">
        <a:defRPr sz="2400" kern="1200">
          <a:solidFill>
            <a:schemeClr val="tx1"/>
          </a:solidFill>
          <a:latin typeface="+mn-lt"/>
          <a:ea typeface="+mn-ea"/>
          <a:cs typeface="+mn-cs"/>
        </a:defRPr>
      </a:lvl2pPr>
      <a:lvl3pPr marL="1217832" algn="l" defTabSz="1217832" rtl="0" eaLnBrk="1" latinLnBrk="0" hangingPunct="1">
        <a:defRPr sz="2400" kern="1200">
          <a:solidFill>
            <a:schemeClr val="tx1"/>
          </a:solidFill>
          <a:latin typeface="+mn-lt"/>
          <a:ea typeface="+mn-ea"/>
          <a:cs typeface="+mn-cs"/>
        </a:defRPr>
      </a:lvl3pPr>
      <a:lvl4pPr marL="1826746" algn="l" defTabSz="1217832" rtl="0" eaLnBrk="1" latinLnBrk="0" hangingPunct="1">
        <a:defRPr sz="2400" kern="1200">
          <a:solidFill>
            <a:schemeClr val="tx1"/>
          </a:solidFill>
          <a:latin typeface="+mn-lt"/>
          <a:ea typeface="+mn-ea"/>
          <a:cs typeface="+mn-cs"/>
        </a:defRPr>
      </a:lvl4pPr>
      <a:lvl5pPr marL="2435662" algn="l" defTabSz="1217832" rtl="0" eaLnBrk="1" latinLnBrk="0" hangingPunct="1">
        <a:defRPr sz="2400" kern="1200">
          <a:solidFill>
            <a:schemeClr val="tx1"/>
          </a:solidFill>
          <a:latin typeface="+mn-lt"/>
          <a:ea typeface="+mn-ea"/>
          <a:cs typeface="+mn-cs"/>
        </a:defRPr>
      </a:lvl5pPr>
      <a:lvl6pPr marL="3044573" algn="l" defTabSz="1217832" rtl="0" eaLnBrk="1" latinLnBrk="0" hangingPunct="1">
        <a:defRPr sz="2400" kern="1200">
          <a:solidFill>
            <a:schemeClr val="tx1"/>
          </a:solidFill>
          <a:latin typeface="+mn-lt"/>
          <a:ea typeface="+mn-ea"/>
          <a:cs typeface="+mn-cs"/>
        </a:defRPr>
      </a:lvl6pPr>
      <a:lvl7pPr marL="3653483" algn="l" defTabSz="1217832" rtl="0" eaLnBrk="1" latinLnBrk="0" hangingPunct="1">
        <a:defRPr sz="2400" kern="1200">
          <a:solidFill>
            <a:schemeClr val="tx1"/>
          </a:solidFill>
          <a:latin typeface="+mn-lt"/>
          <a:ea typeface="+mn-ea"/>
          <a:cs typeface="+mn-cs"/>
        </a:defRPr>
      </a:lvl7pPr>
      <a:lvl8pPr marL="4262400" algn="l" defTabSz="1217832" rtl="0" eaLnBrk="1" latinLnBrk="0" hangingPunct="1">
        <a:defRPr sz="2400" kern="1200">
          <a:solidFill>
            <a:schemeClr val="tx1"/>
          </a:solidFill>
          <a:latin typeface="+mn-lt"/>
          <a:ea typeface="+mn-ea"/>
          <a:cs typeface="+mn-cs"/>
        </a:defRPr>
      </a:lvl8pPr>
      <a:lvl9pPr marL="4871318" algn="l" defTabSz="1217832"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0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6.wmf"/><Relationship Id="rId4" Type="http://schemas.openxmlformats.org/officeDocument/2006/relationships/package" Target="../embeddings/Microsoft_Word_Document1.docx"/></Relationships>
</file>

<file path=ppt/slides/_rels/slide12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80.w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 Id="rId5" Type="http://schemas.openxmlformats.org/officeDocument/2006/relationships/image" Target="../media/image102.png"/><Relationship Id="rId4" Type="http://schemas.openxmlformats.org/officeDocument/2006/relationships/image" Target="../media/image101.png"/></Relationships>
</file>

<file path=ppt/slides/_rels/slide14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hyperlink" Target="https://www.javatpoint.com/unsupervised-machine-learning" TargetMode="Externa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ml-cheatsheet.readthedocs.io/en/latest/activation_functions.html#activation-sigmoid"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365662" y="2066306"/>
            <a:ext cx="11970329" cy="2683824"/>
          </a:xfrm>
        </p:spPr>
        <p:txBody>
          <a:bodyPr>
            <a:normAutofit/>
          </a:bodyPr>
          <a:lstStyle/>
          <a:p>
            <a:pPr algn="ctr"/>
            <a:r>
              <a:rPr lang="en-US" sz="8800" dirty="0" smtClean="0">
                <a:solidFill>
                  <a:srgbClr val="FFC000"/>
                </a:solidFill>
              </a:rPr>
              <a:t>DATA SCIENCE</a:t>
            </a:r>
            <a:endParaRPr lang="en-US" sz="8800" dirty="0">
              <a:solidFill>
                <a:srgbClr val="FFC000"/>
              </a:solidFill>
            </a:endParaRPr>
          </a:p>
        </p:txBody>
      </p:sp>
    </p:spTree>
    <p:extLst>
      <p:ext uri="{BB962C8B-B14F-4D97-AF65-F5344CB8AC3E}">
        <p14:creationId xmlns:p14="http://schemas.microsoft.com/office/powerpoint/2010/main" val="28436982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77538" y="106878"/>
            <a:ext cx="10213001" cy="593766"/>
          </a:xfrm>
        </p:spPr>
        <p:txBody>
          <a:bodyPr>
            <a:normAutofit fontScale="90000"/>
          </a:bodyPr>
          <a:lstStyle/>
          <a:p>
            <a:r>
              <a:rPr lang="en-US" sz="4400" dirty="0" smtClean="0">
                <a:solidFill>
                  <a:srgbClr val="FFC000"/>
                </a:solidFill>
                <a:latin typeface="Verdana" panose="020B0604030504040204" pitchFamily="34" charset="0"/>
                <a:ea typeface="Verdana" panose="020B0604030504040204" pitchFamily="34" charset="0"/>
                <a:cs typeface="Verdana" panose="020B0604030504040204" pitchFamily="34" charset="0"/>
              </a:rPr>
              <a:t>DATA FRAME</a:t>
            </a:r>
            <a:endParaRPr lang="en-US" sz="4400" dirty="0">
              <a:solidFill>
                <a:srgbClr val="FFC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4294967295"/>
          </p:nvPr>
        </p:nvSpPr>
        <p:spPr>
          <a:xfrm>
            <a:off x="1163791" y="1086454"/>
            <a:ext cx="11705699" cy="4427408"/>
          </a:xfrm>
        </p:spPr>
        <p:txBody>
          <a:bodyPr>
            <a:normAutofit/>
          </a:bodyPr>
          <a:lstStyle/>
          <a:p>
            <a:pPr marL="0" indent="0">
              <a:buNone/>
            </a:pPr>
            <a:r>
              <a:rPr lang="en-US" sz="2800" dirty="0" smtClean="0">
                <a:latin typeface="Verdana" panose="020B0604030504040204" pitchFamily="34" charset="0"/>
                <a:ea typeface="Verdana" panose="020B0604030504040204" pitchFamily="34" charset="0"/>
                <a:cs typeface="Verdana" panose="020B0604030504040204" pitchFamily="34" charset="0"/>
              </a:rPr>
              <a:t>A </a:t>
            </a:r>
            <a:r>
              <a:rPr lang="en-US" sz="2800" dirty="0">
                <a:latin typeface="Verdana" panose="020B0604030504040204" pitchFamily="34" charset="0"/>
                <a:ea typeface="Verdana" panose="020B0604030504040204" pitchFamily="34" charset="0"/>
                <a:cs typeface="Verdana" panose="020B0604030504040204" pitchFamily="34" charset="0"/>
              </a:rPr>
              <a:t>Data frame is a two-dimensional data </a:t>
            </a:r>
            <a:r>
              <a:rPr lang="en-US" sz="2800" dirty="0" smtClean="0">
                <a:latin typeface="Verdana" panose="020B0604030504040204" pitchFamily="34" charset="0"/>
                <a:ea typeface="Verdana" panose="020B0604030504040204" pitchFamily="34" charset="0"/>
                <a:cs typeface="Verdana" panose="020B0604030504040204" pitchFamily="34" charset="0"/>
              </a:rPr>
              <a:t>structure </a:t>
            </a:r>
            <a:r>
              <a:rPr lang="en-US" sz="2800" dirty="0">
                <a:latin typeface="Verdana" panose="020B0604030504040204" pitchFamily="34" charset="0"/>
                <a:ea typeface="Verdana" panose="020B0604030504040204" pitchFamily="34" charset="0"/>
                <a:cs typeface="Verdana" panose="020B0604030504040204" pitchFamily="34" charset="0"/>
              </a:rPr>
              <a:t>with labeled axes (rows and columns</a:t>
            </a:r>
            <a:r>
              <a:rPr lang="en-US" sz="2800" dirty="0" smtClean="0">
                <a:latin typeface="Verdana" panose="020B0604030504040204" pitchFamily="34" charset="0"/>
                <a:ea typeface="Verdana" panose="020B0604030504040204" pitchFamily="34" charset="0"/>
                <a:cs typeface="Verdana" panose="020B0604030504040204" pitchFamily="34" charset="0"/>
              </a:rPr>
              <a:t>).</a:t>
            </a:r>
          </a:p>
          <a:p>
            <a:pPr marL="0" indent="0">
              <a:buNone/>
            </a:pPr>
            <a:r>
              <a:rPr lang="en-US" sz="2800" dirty="0">
                <a:latin typeface="Verdana" panose="020B0604030504040204" pitchFamily="34" charset="0"/>
                <a:ea typeface="Verdana" panose="020B0604030504040204" pitchFamily="34" charset="0"/>
                <a:cs typeface="Verdana" panose="020B0604030504040204" pitchFamily="34" charset="0"/>
              </a:rPr>
              <a:t>We can create a </a:t>
            </a:r>
            <a:r>
              <a:rPr lang="en-US" sz="2800" dirty="0" smtClean="0">
                <a:latin typeface="Verdana" panose="020B0604030504040204" pitchFamily="34" charset="0"/>
                <a:ea typeface="Verdana" panose="020B0604030504040204" pitchFamily="34" charset="0"/>
                <a:cs typeface="Verdana" panose="020B0604030504040204" pitchFamily="34" charset="0"/>
              </a:rPr>
              <a:t>Data Frame </a:t>
            </a:r>
            <a:r>
              <a:rPr lang="en-US" sz="2800" dirty="0">
                <a:latin typeface="Verdana" panose="020B0604030504040204" pitchFamily="34" charset="0"/>
                <a:ea typeface="Verdana" panose="020B0604030504040204" pitchFamily="34" charset="0"/>
                <a:cs typeface="Verdana" panose="020B0604030504040204" pitchFamily="34" charset="0"/>
              </a:rPr>
              <a:t>using following ways</a:t>
            </a:r>
            <a:r>
              <a:rPr lang="en-US" sz="2800" dirty="0" smtClean="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US" sz="2800" dirty="0">
              <a:latin typeface="Verdana" panose="020B0604030504040204" pitchFamily="34" charset="0"/>
              <a:ea typeface="Verdana" panose="020B0604030504040204" pitchFamily="34" charset="0"/>
              <a:cs typeface="Verdana" panose="020B0604030504040204" pitchFamily="34" charset="0"/>
            </a:endParaRPr>
          </a:p>
          <a:p>
            <a:r>
              <a:rPr lang="en-US" sz="2800" dirty="0" smtClean="0">
                <a:latin typeface="Verdana" panose="020B0604030504040204" pitchFamily="34" charset="0"/>
                <a:ea typeface="Verdana" panose="020B0604030504040204" pitchFamily="34" charset="0"/>
                <a:cs typeface="Verdana" panose="020B0604030504040204" pitchFamily="34" charset="0"/>
              </a:rPr>
              <a:t>dictionary</a:t>
            </a:r>
            <a:endParaRPr lang="en-US" sz="2800" dirty="0">
              <a:latin typeface="Verdana" panose="020B0604030504040204" pitchFamily="34" charset="0"/>
              <a:ea typeface="Verdana" panose="020B0604030504040204" pitchFamily="34" charset="0"/>
              <a:cs typeface="Verdana" panose="020B0604030504040204" pitchFamily="34" charset="0"/>
            </a:endParaRPr>
          </a:p>
          <a:p>
            <a:r>
              <a:rPr lang="en-US" sz="2800" dirty="0">
                <a:latin typeface="Verdana" panose="020B0604030504040204" pitchFamily="34" charset="0"/>
                <a:ea typeface="Verdana" panose="020B0604030504040204" pitchFamily="34" charset="0"/>
                <a:cs typeface="Verdana" panose="020B0604030504040204" pitchFamily="34" charset="0"/>
              </a:rPr>
              <a:t>Lists</a:t>
            </a:r>
          </a:p>
          <a:p>
            <a:r>
              <a:rPr lang="en-US" sz="2800" dirty="0" err="1">
                <a:latin typeface="Verdana" panose="020B0604030504040204" pitchFamily="34" charset="0"/>
                <a:ea typeface="Verdana" panose="020B0604030504040204" pitchFamily="34" charset="0"/>
                <a:cs typeface="Verdana" panose="020B0604030504040204" pitchFamily="34" charset="0"/>
              </a:rPr>
              <a:t>Numpy</a:t>
            </a:r>
            <a:r>
              <a:rPr lang="en-US" sz="2800" dirty="0">
                <a:latin typeface="Verdana" panose="020B0604030504040204" pitchFamily="34" charset="0"/>
                <a:ea typeface="Verdana" panose="020B0604030504040204" pitchFamily="34" charset="0"/>
                <a:cs typeface="Verdana" panose="020B0604030504040204" pitchFamily="34" charset="0"/>
              </a:rPr>
              <a:t> </a:t>
            </a:r>
            <a:r>
              <a:rPr lang="en-US" sz="2800" dirty="0" err="1">
                <a:latin typeface="Verdana" panose="020B0604030504040204" pitchFamily="34" charset="0"/>
                <a:ea typeface="Verdana" panose="020B0604030504040204" pitchFamily="34" charset="0"/>
                <a:cs typeface="Verdana" panose="020B0604030504040204" pitchFamily="34" charset="0"/>
              </a:rPr>
              <a:t>ndarrrays</a:t>
            </a:r>
            <a:endParaRPr lang="en-US" sz="2800" dirty="0">
              <a:latin typeface="Verdana" panose="020B0604030504040204" pitchFamily="34" charset="0"/>
              <a:ea typeface="Verdana" panose="020B0604030504040204" pitchFamily="34" charset="0"/>
              <a:cs typeface="Verdana" panose="020B0604030504040204" pitchFamily="34" charset="0"/>
            </a:endParaRPr>
          </a:p>
          <a:p>
            <a:r>
              <a:rPr lang="en-US" sz="2800" dirty="0">
                <a:latin typeface="Verdana" panose="020B0604030504040204" pitchFamily="34" charset="0"/>
                <a:ea typeface="Verdana" panose="020B0604030504040204" pitchFamily="34" charset="0"/>
                <a:cs typeface="Verdana" panose="020B0604030504040204" pitchFamily="34" charset="0"/>
              </a:rPr>
              <a:t>Series</a:t>
            </a:r>
          </a:p>
          <a:p>
            <a:pPr marL="0" indent="0">
              <a:buNone/>
            </a:pPr>
            <a:endParaRPr lang="en-US"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3200" dirty="0" smtClean="0">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p:cNvPicPr>
            <a:picLocks noChangeAspect="1"/>
          </p:cNvPicPr>
          <p:nvPr/>
        </p:nvPicPr>
        <p:blipFill>
          <a:blip r:embed="rId2"/>
          <a:stretch>
            <a:fillRect/>
          </a:stretch>
        </p:blipFill>
        <p:spPr>
          <a:xfrm>
            <a:off x="5945589" y="3752603"/>
            <a:ext cx="6594754" cy="3482691"/>
          </a:xfrm>
          <a:prstGeom prst="rect">
            <a:avLst/>
          </a:prstGeom>
        </p:spPr>
      </p:pic>
    </p:spTree>
    <p:extLst>
      <p:ext uri="{BB962C8B-B14F-4D97-AF65-F5344CB8AC3E}">
        <p14:creationId xmlns:p14="http://schemas.microsoft.com/office/powerpoint/2010/main" val="118708814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31919" y="926275"/>
            <a:ext cx="4381994" cy="1127228"/>
          </a:xfrm>
        </p:spPr>
        <p:txBody>
          <a:bodyPr>
            <a:normAutofit/>
          </a:bodyPr>
          <a:lstStyle/>
          <a:p>
            <a:r>
              <a:rPr lang="en-US" sz="4400" dirty="0" smtClean="0">
                <a:solidFill>
                  <a:srgbClr val="D6A300"/>
                </a:solidFill>
              </a:rPr>
              <a:t>Example</a:t>
            </a:r>
            <a:endParaRPr lang="en-US" sz="4400" dirty="0">
              <a:solidFill>
                <a:srgbClr val="D6A300"/>
              </a:solidFill>
            </a:endParaRPr>
          </a:p>
        </p:txBody>
      </p:sp>
      <p:pic>
        <p:nvPicPr>
          <p:cNvPr id="4" name="Content Placeholder 3"/>
          <p:cNvPicPr>
            <a:picLocks noGrp="1" noChangeAspect="1"/>
          </p:cNvPicPr>
          <p:nvPr>
            <p:ph idx="4294967295"/>
          </p:nvPr>
        </p:nvPicPr>
        <p:blipFill>
          <a:blip r:embed="rId2"/>
          <a:stretch>
            <a:fillRect/>
          </a:stretch>
        </p:blipFill>
        <p:spPr>
          <a:xfrm>
            <a:off x="3681353" y="1742950"/>
            <a:ext cx="5275180" cy="5293957"/>
          </a:xfrm>
          <a:prstGeom prst="rect">
            <a:avLst/>
          </a:prstGeom>
        </p:spPr>
      </p:pic>
    </p:spTree>
    <p:extLst>
      <p:ext uri="{BB962C8B-B14F-4D97-AF65-F5344CB8AC3E}">
        <p14:creationId xmlns:p14="http://schemas.microsoft.com/office/powerpoint/2010/main" val="403399273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623425" y="1068779"/>
            <a:ext cx="12413210" cy="5569527"/>
          </a:xfrm>
          <a:prstGeom prst="rect">
            <a:avLst/>
          </a:prstGeom>
        </p:spPr>
      </p:pic>
    </p:spTree>
    <p:extLst>
      <p:ext uri="{BB962C8B-B14F-4D97-AF65-F5344CB8AC3E}">
        <p14:creationId xmlns:p14="http://schemas.microsoft.com/office/powerpoint/2010/main" val="280652298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613706" y="1058787"/>
            <a:ext cx="11285914" cy="5272111"/>
          </a:xfrm>
          <a:prstGeom prst="rect">
            <a:avLst/>
          </a:prstGeom>
        </p:spPr>
      </p:pic>
    </p:spTree>
    <p:extLst>
      <p:ext uri="{BB962C8B-B14F-4D97-AF65-F5344CB8AC3E}">
        <p14:creationId xmlns:p14="http://schemas.microsoft.com/office/powerpoint/2010/main" val="198215044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2337058" y="1042921"/>
            <a:ext cx="9911205" cy="5892268"/>
          </a:xfrm>
          <a:prstGeom prst="rect">
            <a:avLst/>
          </a:prstGeom>
        </p:spPr>
      </p:pic>
    </p:spTree>
    <p:extLst>
      <p:ext uri="{BB962C8B-B14F-4D97-AF65-F5344CB8AC3E}">
        <p14:creationId xmlns:p14="http://schemas.microsoft.com/office/powerpoint/2010/main" val="190795786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08168" y="128102"/>
            <a:ext cx="11590537" cy="620043"/>
          </a:xfrm>
        </p:spPr>
        <p:txBody>
          <a:bodyPr>
            <a:normAutofit fontScale="90000"/>
          </a:bodyPr>
          <a:lstStyle/>
          <a:p>
            <a:pPr algn="ctr"/>
            <a:r>
              <a:rPr lang="en-US" sz="4400" dirty="0">
                <a:solidFill>
                  <a:srgbClr val="D6A300"/>
                </a:solidFill>
              </a:rPr>
              <a:t>Bootstrap Sampling </a:t>
            </a:r>
            <a:r>
              <a:rPr lang="en-US" sz="4400" dirty="0" smtClean="0">
                <a:solidFill>
                  <a:srgbClr val="D6A300"/>
                </a:solidFill>
              </a:rPr>
              <a:t>Method</a:t>
            </a:r>
            <a:endParaRPr lang="en-US" sz="4400" dirty="0">
              <a:solidFill>
                <a:srgbClr val="D6A300"/>
              </a:solidFill>
            </a:endParaRPr>
          </a:p>
        </p:txBody>
      </p:sp>
      <p:sp>
        <p:nvSpPr>
          <p:cNvPr id="4" name="Content Placeholder 3"/>
          <p:cNvSpPr>
            <a:spLocks noGrp="1"/>
          </p:cNvSpPr>
          <p:nvPr>
            <p:ph idx="4294967295"/>
          </p:nvPr>
        </p:nvSpPr>
        <p:spPr>
          <a:xfrm>
            <a:off x="1365662" y="1223918"/>
            <a:ext cx="10641950" cy="1664554"/>
          </a:xfrm>
          <a:prstGeom prst="rect">
            <a:avLst/>
          </a:prstGeom>
        </p:spPr>
        <p:txBody>
          <a:bodyPr wrap="square">
            <a:spAutoFit/>
          </a:bodyPr>
          <a:lstStyle/>
          <a:p>
            <a:r>
              <a:rPr lang="en-US" sz="2400" dirty="0"/>
              <a:t>Bootstrap sampling method is a resampling method that uses random sampling with replacement.</a:t>
            </a:r>
          </a:p>
          <a:p>
            <a:r>
              <a:rPr lang="en-US" sz="2400" dirty="0" smtClean="0"/>
              <a:t> </a:t>
            </a:r>
            <a:r>
              <a:rPr lang="en-US" sz="2400" dirty="0"/>
              <a:t>This means that it is very much possible for an already chosen observation to be chosen again</a:t>
            </a:r>
          </a:p>
        </p:txBody>
      </p:sp>
      <p:pic>
        <p:nvPicPr>
          <p:cNvPr id="5" name="Picture 4"/>
          <p:cNvPicPr>
            <a:picLocks noChangeAspect="1"/>
          </p:cNvPicPr>
          <p:nvPr/>
        </p:nvPicPr>
        <p:blipFill>
          <a:blip r:embed="rId2"/>
          <a:stretch>
            <a:fillRect/>
          </a:stretch>
        </p:blipFill>
        <p:spPr>
          <a:xfrm>
            <a:off x="1921130" y="3548335"/>
            <a:ext cx="4181556" cy="1589373"/>
          </a:xfrm>
          <a:prstGeom prst="rect">
            <a:avLst/>
          </a:prstGeom>
        </p:spPr>
      </p:pic>
      <p:pic>
        <p:nvPicPr>
          <p:cNvPr id="6" name="Picture 5"/>
          <p:cNvPicPr>
            <a:picLocks noChangeAspect="1"/>
          </p:cNvPicPr>
          <p:nvPr/>
        </p:nvPicPr>
        <p:blipFill>
          <a:blip r:embed="rId3"/>
          <a:stretch>
            <a:fillRect/>
          </a:stretch>
        </p:blipFill>
        <p:spPr>
          <a:xfrm>
            <a:off x="7840304" y="3569531"/>
            <a:ext cx="4264724" cy="1529203"/>
          </a:xfrm>
          <a:prstGeom prst="rect">
            <a:avLst/>
          </a:prstGeom>
        </p:spPr>
      </p:pic>
      <p:pic>
        <p:nvPicPr>
          <p:cNvPr id="7" name="Picture 6"/>
          <p:cNvPicPr>
            <a:picLocks noChangeAspect="1"/>
          </p:cNvPicPr>
          <p:nvPr/>
        </p:nvPicPr>
        <p:blipFill>
          <a:blip r:embed="rId4"/>
          <a:stretch>
            <a:fillRect/>
          </a:stretch>
        </p:blipFill>
        <p:spPr>
          <a:xfrm>
            <a:off x="4726406" y="5532557"/>
            <a:ext cx="4822770" cy="1751606"/>
          </a:xfrm>
          <a:prstGeom prst="rect">
            <a:avLst/>
          </a:prstGeom>
        </p:spPr>
      </p:pic>
    </p:spTree>
    <p:extLst>
      <p:ext uri="{BB962C8B-B14F-4D97-AF65-F5344CB8AC3E}">
        <p14:creationId xmlns:p14="http://schemas.microsoft.com/office/powerpoint/2010/main" val="201395780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65664" y="102810"/>
            <a:ext cx="11228332" cy="645335"/>
          </a:xfrm>
        </p:spPr>
        <p:txBody>
          <a:bodyPr>
            <a:normAutofit fontScale="90000"/>
          </a:bodyPr>
          <a:lstStyle/>
          <a:p>
            <a:pPr algn="ctr"/>
            <a:r>
              <a:rPr lang="en-US" dirty="0" smtClean="0">
                <a:solidFill>
                  <a:srgbClr val="D6A300"/>
                </a:solidFill>
              </a:rPr>
              <a:t>ENSEMBLE LEARNING</a:t>
            </a:r>
            <a:endParaRPr lang="en-US" dirty="0">
              <a:solidFill>
                <a:srgbClr val="D6A300"/>
              </a:solidFill>
            </a:endParaRPr>
          </a:p>
        </p:txBody>
      </p:sp>
      <p:sp>
        <p:nvSpPr>
          <p:cNvPr id="3" name="Content Placeholder 2"/>
          <p:cNvSpPr>
            <a:spLocks noGrp="1"/>
          </p:cNvSpPr>
          <p:nvPr>
            <p:ph idx="4294967295"/>
          </p:nvPr>
        </p:nvSpPr>
        <p:spPr>
          <a:xfrm>
            <a:off x="1353787" y="1021278"/>
            <a:ext cx="11614068" cy="2660073"/>
          </a:xfrm>
        </p:spPr>
        <p:txBody>
          <a:bodyPr/>
          <a:lstStyle/>
          <a:p>
            <a:r>
              <a:rPr lang="en-US" sz="2800" b="1" dirty="0"/>
              <a:t>Ensemble learning</a:t>
            </a:r>
            <a:r>
              <a:rPr lang="en-US" sz="2800" dirty="0"/>
              <a:t> is a method where multiple learning algorithms are used in conjunction. The purpose of doing so is that it allows you to achieve higher predictive performance than if you were to use an individual algorithm by itself</a:t>
            </a:r>
            <a:r>
              <a:rPr lang="en-US" sz="2800" dirty="0" smtClean="0"/>
              <a:t>.</a:t>
            </a:r>
          </a:p>
          <a:p>
            <a:endParaRPr lang="en-US" sz="2800" dirty="0"/>
          </a:p>
        </p:txBody>
      </p:sp>
      <p:pic>
        <p:nvPicPr>
          <p:cNvPr id="5" name="Picture 4"/>
          <p:cNvPicPr>
            <a:picLocks noChangeAspect="1"/>
          </p:cNvPicPr>
          <p:nvPr/>
        </p:nvPicPr>
        <p:blipFill>
          <a:blip r:embed="rId2"/>
          <a:stretch>
            <a:fillRect/>
          </a:stretch>
        </p:blipFill>
        <p:spPr>
          <a:xfrm>
            <a:off x="3149506" y="3446896"/>
            <a:ext cx="8027461" cy="2653197"/>
          </a:xfrm>
          <a:prstGeom prst="rect">
            <a:avLst/>
          </a:prstGeom>
        </p:spPr>
      </p:pic>
    </p:spTree>
    <p:extLst>
      <p:ext uri="{BB962C8B-B14F-4D97-AF65-F5344CB8AC3E}">
        <p14:creationId xmlns:p14="http://schemas.microsoft.com/office/powerpoint/2010/main" val="103910738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0046" y="1"/>
            <a:ext cx="10966432" cy="736270"/>
          </a:xfrm>
        </p:spPr>
        <p:txBody>
          <a:bodyPr>
            <a:normAutofit/>
          </a:bodyPr>
          <a:lstStyle/>
          <a:p>
            <a:r>
              <a:rPr lang="en-US" sz="3200" dirty="0" smtClean="0">
                <a:solidFill>
                  <a:srgbClr val="D6A300"/>
                </a:solidFill>
              </a:rPr>
              <a:t>ENSEMBLE METHODS: BAGGING AND BOOSTING.</a:t>
            </a:r>
            <a:endParaRPr lang="en-US" sz="3200" dirty="0">
              <a:solidFill>
                <a:srgbClr val="D6A300"/>
              </a:solidFill>
            </a:endParaRPr>
          </a:p>
        </p:txBody>
      </p:sp>
      <p:sp>
        <p:nvSpPr>
          <p:cNvPr id="3" name="Content Placeholder 2"/>
          <p:cNvSpPr>
            <a:spLocks noGrp="1"/>
          </p:cNvSpPr>
          <p:nvPr>
            <p:ph idx="4294967295"/>
          </p:nvPr>
        </p:nvSpPr>
        <p:spPr>
          <a:xfrm>
            <a:off x="1353787" y="1140032"/>
            <a:ext cx="11970327" cy="2529443"/>
          </a:xfrm>
        </p:spPr>
        <p:txBody>
          <a:bodyPr/>
          <a:lstStyle/>
          <a:p>
            <a:r>
              <a:rPr lang="en-US" sz="2800" dirty="0"/>
              <a:t>Bagging, also known as bootstrap aggregating, is the process in which multiple models of the same learning algorithm are trained with bootstrapped samples of the original dataset. </a:t>
            </a:r>
          </a:p>
        </p:txBody>
      </p:sp>
      <p:pic>
        <p:nvPicPr>
          <p:cNvPr id="4" name="Picture 3"/>
          <p:cNvPicPr>
            <a:picLocks noChangeAspect="1"/>
          </p:cNvPicPr>
          <p:nvPr/>
        </p:nvPicPr>
        <p:blipFill>
          <a:blip r:embed="rId2"/>
          <a:stretch>
            <a:fillRect/>
          </a:stretch>
        </p:blipFill>
        <p:spPr>
          <a:xfrm>
            <a:off x="3796172" y="3489895"/>
            <a:ext cx="6906838" cy="2719798"/>
          </a:xfrm>
          <a:prstGeom prst="rect">
            <a:avLst/>
          </a:prstGeom>
        </p:spPr>
      </p:pic>
    </p:spTree>
    <p:extLst>
      <p:ext uri="{BB962C8B-B14F-4D97-AF65-F5344CB8AC3E}">
        <p14:creationId xmlns:p14="http://schemas.microsoft.com/office/powerpoint/2010/main" val="317804891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389413" y="1080655"/>
            <a:ext cx="11471564" cy="5560460"/>
          </a:xfrm>
        </p:spPr>
        <p:txBody>
          <a:bodyPr/>
          <a:lstStyle/>
          <a:p>
            <a:r>
              <a:rPr lang="en-US" sz="2800" dirty="0"/>
              <a:t>Boosting is a variation of bagging where each individual model is built sequentially, iterating over the previous one. Specifically, any data points that are falsely classified by the previous model is emphasized in the following </a:t>
            </a:r>
            <a:r>
              <a:rPr lang="en-US" sz="2800" dirty="0" smtClean="0"/>
              <a:t>model</a:t>
            </a:r>
          </a:p>
          <a:p>
            <a:endParaRPr lang="en-US" sz="2800" dirty="0"/>
          </a:p>
        </p:txBody>
      </p:sp>
      <p:pic>
        <p:nvPicPr>
          <p:cNvPr id="4" name="Picture 3"/>
          <p:cNvPicPr>
            <a:picLocks noChangeAspect="1"/>
          </p:cNvPicPr>
          <p:nvPr/>
        </p:nvPicPr>
        <p:blipFill>
          <a:blip r:embed="rId2"/>
          <a:stretch>
            <a:fillRect/>
          </a:stretch>
        </p:blipFill>
        <p:spPr>
          <a:xfrm>
            <a:off x="2938446" y="3587551"/>
            <a:ext cx="7348741" cy="2940332"/>
          </a:xfrm>
          <a:prstGeom prst="rect">
            <a:avLst/>
          </a:prstGeom>
        </p:spPr>
      </p:pic>
    </p:spTree>
    <p:extLst>
      <p:ext uri="{BB962C8B-B14F-4D97-AF65-F5344CB8AC3E}">
        <p14:creationId xmlns:p14="http://schemas.microsoft.com/office/powerpoint/2010/main" val="321972350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246908" y="1753122"/>
            <a:ext cx="11709071" cy="3804530"/>
          </a:xfrm>
        </p:spPr>
        <p:txBody>
          <a:bodyPr/>
          <a:lstStyle/>
          <a:p>
            <a:r>
              <a:rPr lang="en-US" sz="2800" dirty="0"/>
              <a:t>Once the first model is built, the falsely classified/predicted points are taken in addition to the second bootstrapped sample to train the second model. Then, the ensemble model (models 1 and 2) are used against the test dataset and the process continues.</a:t>
            </a:r>
          </a:p>
        </p:txBody>
      </p:sp>
    </p:spTree>
    <p:extLst>
      <p:ext uri="{BB962C8B-B14F-4D97-AF65-F5344CB8AC3E}">
        <p14:creationId xmlns:p14="http://schemas.microsoft.com/office/powerpoint/2010/main" val="194432695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199408" y="1447282"/>
            <a:ext cx="11511183" cy="5122497"/>
          </a:xfrm>
          <a:prstGeom prst="rect">
            <a:avLst/>
          </a:prstGeom>
        </p:spPr>
      </p:pic>
    </p:spTree>
    <p:extLst>
      <p:ext uri="{BB962C8B-B14F-4D97-AF65-F5344CB8AC3E}">
        <p14:creationId xmlns:p14="http://schemas.microsoft.com/office/powerpoint/2010/main" val="12883265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18161" y="95004"/>
            <a:ext cx="11520592" cy="617516"/>
          </a:xfrm>
        </p:spPr>
        <p:txBody>
          <a:bodyPr>
            <a:noAutofit/>
          </a:bodyPr>
          <a:lstStyle/>
          <a:p>
            <a:r>
              <a:rPr lang="en-US" sz="4000" dirty="0" smtClean="0">
                <a:solidFill>
                  <a:srgbClr val="FFC000"/>
                </a:solidFill>
                <a:latin typeface="Verdana" panose="020B0604030504040204" pitchFamily="34" charset="0"/>
                <a:ea typeface="Verdana" panose="020B0604030504040204" pitchFamily="34" charset="0"/>
                <a:cs typeface="Verdana" panose="020B0604030504040204" pitchFamily="34" charset="0"/>
              </a:rPr>
              <a:t>DATA SERIES</a:t>
            </a:r>
            <a:endParaRPr lang="en-US" sz="4000" dirty="0">
              <a:solidFill>
                <a:srgbClr val="FFC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4294967295"/>
          </p:nvPr>
        </p:nvSpPr>
        <p:spPr>
          <a:xfrm>
            <a:off x="831275" y="1081294"/>
            <a:ext cx="11590537" cy="5188877"/>
          </a:xfrm>
        </p:spPr>
        <p:txBody>
          <a:bodyPr>
            <a:noAutofit/>
          </a:bodyPr>
          <a:lstStyle/>
          <a:p>
            <a:pPr>
              <a:buFont typeface="Arial" panose="020B0604020202020204" pitchFamily="34" charset="0"/>
              <a:buChar char="•"/>
            </a:pPr>
            <a:r>
              <a:rPr lang="en-US" sz="2800" dirty="0">
                <a:latin typeface="Verdana" panose="020B0604030504040204" pitchFamily="34" charset="0"/>
                <a:ea typeface="Verdana" panose="020B0604030504040204" pitchFamily="34" charset="0"/>
                <a:cs typeface="Verdana" panose="020B0604030504040204" pitchFamily="34" charset="0"/>
              </a:rPr>
              <a:t>The Pandas Series can be defined as a one-dimensional array that is capable of storing </a:t>
            </a:r>
            <a:r>
              <a:rPr lang="en-US" sz="2800" dirty="0" smtClean="0">
                <a:latin typeface="Verdana" panose="020B0604030504040204" pitchFamily="34" charset="0"/>
                <a:ea typeface="Verdana" panose="020B0604030504040204" pitchFamily="34" charset="0"/>
                <a:cs typeface="Verdana" panose="020B0604030504040204" pitchFamily="34" charset="0"/>
              </a:rPr>
              <a:t>various </a:t>
            </a:r>
            <a:r>
              <a:rPr lang="en-US" sz="2800" dirty="0">
                <a:latin typeface="Verdana" panose="020B0604030504040204" pitchFamily="34" charset="0"/>
                <a:ea typeface="Verdana" panose="020B0604030504040204" pitchFamily="34" charset="0"/>
                <a:cs typeface="Verdana" panose="020B0604030504040204" pitchFamily="34" charset="0"/>
              </a:rPr>
              <a:t>data types</a:t>
            </a:r>
            <a:r>
              <a:rPr lang="en-US" sz="2800" dirty="0" smtClean="0">
                <a:latin typeface="Verdana" panose="020B0604030504040204" pitchFamily="34" charset="0"/>
                <a:ea typeface="Verdana" panose="020B0604030504040204" pitchFamily="34" charset="0"/>
                <a:cs typeface="Verdana" panose="020B0604030504040204" pitchFamily="34" charset="0"/>
              </a:rPr>
              <a:t>.</a:t>
            </a:r>
          </a:p>
          <a:p>
            <a:pPr>
              <a:buFont typeface="Arial" panose="020B0604020202020204" pitchFamily="34" charset="0"/>
              <a:buChar char="•"/>
            </a:pPr>
            <a:endParaRPr lang="en-US" sz="28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2800" dirty="0" smtClean="0">
                <a:latin typeface="Verdana" panose="020B0604030504040204" pitchFamily="34" charset="0"/>
                <a:ea typeface="Verdana" panose="020B0604030504040204" pitchFamily="34" charset="0"/>
                <a:cs typeface="Verdana" panose="020B0604030504040204" pitchFamily="34" charset="0"/>
              </a:rPr>
              <a:t>    The </a:t>
            </a:r>
            <a:r>
              <a:rPr lang="en-US" sz="2800" dirty="0">
                <a:latin typeface="Verdana" panose="020B0604030504040204" pitchFamily="34" charset="0"/>
                <a:ea typeface="Verdana" panose="020B0604030504040204" pitchFamily="34" charset="0"/>
                <a:cs typeface="Verdana" panose="020B0604030504040204" pitchFamily="34" charset="0"/>
              </a:rPr>
              <a:t>syntax that is used for creating an Empty Series</a:t>
            </a:r>
            <a:r>
              <a:rPr lang="en-US" sz="2800" dirty="0" smtClean="0">
                <a:latin typeface="Verdana" panose="020B0604030504040204" pitchFamily="34" charset="0"/>
                <a:ea typeface="Verdana" panose="020B0604030504040204" pitchFamily="34" charset="0"/>
                <a:cs typeface="Verdana" panose="020B0604030504040204" pitchFamily="34" charset="0"/>
              </a:rPr>
              <a:t>:</a:t>
            </a:r>
          </a:p>
          <a:p>
            <a:pPr marL="0" indent="0" algn="ctr">
              <a:buNone/>
            </a:pPr>
            <a:r>
              <a:rPr lang="en-US" sz="2800" dirty="0" smtClean="0">
                <a:latin typeface="Verdana" panose="020B0604030504040204" pitchFamily="34" charset="0"/>
                <a:ea typeface="Verdana" panose="020B0604030504040204" pitchFamily="34" charset="0"/>
                <a:cs typeface="Verdana" panose="020B0604030504040204" pitchFamily="34" charset="0"/>
              </a:rPr>
              <a:t>&lt;</a:t>
            </a:r>
            <a:r>
              <a:rPr lang="en-US" sz="2800" dirty="0">
                <a:latin typeface="Verdana" panose="020B0604030504040204" pitchFamily="34" charset="0"/>
                <a:ea typeface="Verdana" panose="020B0604030504040204" pitchFamily="34" charset="0"/>
                <a:cs typeface="Verdana" panose="020B0604030504040204" pitchFamily="34" charset="0"/>
              </a:rPr>
              <a:t>series object&gt; = </a:t>
            </a:r>
            <a:r>
              <a:rPr lang="en-US" sz="2800" dirty="0" err="1">
                <a:latin typeface="Verdana" panose="020B0604030504040204" pitchFamily="34" charset="0"/>
                <a:ea typeface="Verdana" panose="020B0604030504040204" pitchFamily="34" charset="0"/>
                <a:cs typeface="Verdana" panose="020B0604030504040204" pitchFamily="34" charset="0"/>
              </a:rPr>
              <a:t>pandas.Series</a:t>
            </a:r>
            <a:r>
              <a:rPr lang="en-US" sz="2800" dirty="0">
                <a:latin typeface="Verdana" panose="020B0604030504040204" pitchFamily="34" charset="0"/>
                <a:ea typeface="Verdana" panose="020B0604030504040204" pitchFamily="34" charset="0"/>
                <a:cs typeface="Verdana" panose="020B0604030504040204" pitchFamily="34" charset="0"/>
              </a:rPr>
              <a:t>() </a:t>
            </a:r>
            <a:endParaRPr lang="en-US" sz="28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28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2800" dirty="0" smtClean="0">
                <a:latin typeface="Verdana" panose="020B0604030504040204" pitchFamily="34" charset="0"/>
                <a:ea typeface="Verdana" panose="020B0604030504040204" pitchFamily="34" charset="0"/>
                <a:cs typeface="Verdana" panose="020B0604030504040204" pitchFamily="34" charset="0"/>
              </a:rPr>
              <a:t>    We </a:t>
            </a:r>
            <a:r>
              <a:rPr lang="en-US" sz="2800" dirty="0">
                <a:latin typeface="Verdana" panose="020B0604030504040204" pitchFamily="34" charset="0"/>
                <a:ea typeface="Verdana" panose="020B0604030504040204" pitchFamily="34" charset="0"/>
                <a:cs typeface="Verdana" panose="020B0604030504040204" pitchFamily="34" charset="0"/>
              </a:rPr>
              <a:t>can create Series by using various inputs:</a:t>
            </a:r>
          </a:p>
          <a:p>
            <a:pPr>
              <a:buFont typeface="Arial" panose="020B0604020202020204" pitchFamily="34" charset="0"/>
              <a:buChar char="•"/>
            </a:pPr>
            <a:r>
              <a:rPr lang="en-US" sz="2800" dirty="0">
                <a:latin typeface="Verdana" panose="020B0604030504040204" pitchFamily="34" charset="0"/>
                <a:ea typeface="Verdana" panose="020B0604030504040204" pitchFamily="34" charset="0"/>
                <a:cs typeface="Verdana" panose="020B0604030504040204" pitchFamily="34" charset="0"/>
              </a:rPr>
              <a:t>Array</a:t>
            </a:r>
          </a:p>
          <a:p>
            <a:pPr>
              <a:buFont typeface="Arial" panose="020B0604020202020204" pitchFamily="34" charset="0"/>
              <a:buChar char="•"/>
            </a:pPr>
            <a:r>
              <a:rPr lang="en-US" sz="2800" dirty="0" smtClean="0">
                <a:latin typeface="Verdana" panose="020B0604030504040204" pitchFamily="34" charset="0"/>
                <a:ea typeface="Verdana" panose="020B0604030504040204" pitchFamily="34" charset="0"/>
                <a:cs typeface="Verdana" panose="020B0604030504040204" pitchFamily="34" charset="0"/>
              </a:rPr>
              <a:t>Dictionary</a:t>
            </a:r>
            <a:endParaRPr lang="en-US" sz="2800" dirty="0">
              <a:latin typeface="Verdana" panose="020B0604030504040204" pitchFamily="34" charset="0"/>
              <a:ea typeface="Verdana" panose="020B0604030504040204" pitchFamily="34" charset="0"/>
              <a:cs typeface="Verdana" panose="020B0604030504040204" pitchFamily="34" charset="0"/>
            </a:endParaRPr>
          </a:p>
          <a:p>
            <a:pPr>
              <a:buFont typeface="Arial" panose="020B0604020202020204" pitchFamily="34" charset="0"/>
              <a:buChar char="•"/>
            </a:pPr>
            <a:r>
              <a:rPr lang="en-US" sz="2800" dirty="0">
                <a:latin typeface="Verdana" panose="020B0604030504040204" pitchFamily="34" charset="0"/>
                <a:ea typeface="Verdana" panose="020B0604030504040204" pitchFamily="34" charset="0"/>
                <a:cs typeface="Verdana" panose="020B0604030504040204" pitchFamily="34" charset="0"/>
              </a:rPr>
              <a:t>Scalar value</a:t>
            </a:r>
          </a:p>
          <a:p>
            <a:pPr marL="571500" indent="-571500">
              <a:buFont typeface="Arial" panose="020B0604020202020204" pitchFamily="34" charset="0"/>
              <a:buChar char="•"/>
            </a:pPr>
            <a:endParaRPr lang="en-U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7098593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446316" y="113064"/>
            <a:ext cx="8538359" cy="646957"/>
          </a:xfrm>
        </p:spPr>
        <p:txBody>
          <a:bodyPr>
            <a:noAutofit/>
          </a:bodyPr>
          <a:lstStyle/>
          <a:p>
            <a:pPr algn="ctr"/>
            <a:r>
              <a:rPr lang="en-US" sz="4400" dirty="0" smtClean="0">
                <a:solidFill>
                  <a:srgbClr val="FFC000"/>
                </a:solidFill>
              </a:rPr>
              <a:t>6.RANDOM FOREST</a:t>
            </a:r>
            <a:endParaRPr lang="en-US" sz="4400" dirty="0">
              <a:solidFill>
                <a:srgbClr val="FFC000"/>
              </a:solidFill>
            </a:endParaRPr>
          </a:p>
        </p:txBody>
      </p:sp>
      <p:sp>
        <p:nvSpPr>
          <p:cNvPr id="3" name="Content Placeholder 2"/>
          <p:cNvSpPr>
            <a:spLocks noGrp="1"/>
          </p:cNvSpPr>
          <p:nvPr>
            <p:ph idx="4294967295"/>
          </p:nvPr>
        </p:nvSpPr>
        <p:spPr>
          <a:xfrm>
            <a:off x="1140031" y="1698513"/>
            <a:ext cx="11698722" cy="4595410"/>
          </a:xfrm>
        </p:spPr>
        <p:txBody>
          <a:bodyPr/>
          <a:lstStyle/>
          <a:p>
            <a:pPr>
              <a:lnSpc>
                <a:spcPct val="150000"/>
              </a:lnSpc>
            </a:pPr>
            <a:r>
              <a:rPr lang="en-US" sz="2800" b="1" i="1" dirty="0"/>
              <a:t>"Random Forest is a classifier that contains a number of decision trees on various subsets of the given dataset and takes the average to improve the predictive accuracy of that dataset."</a:t>
            </a:r>
            <a:r>
              <a:rPr lang="en-US" sz="2800" dirty="0"/>
              <a:t> </a:t>
            </a:r>
            <a:endParaRPr lang="en-US" sz="2800" dirty="0" smtClean="0"/>
          </a:p>
          <a:p>
            <a:pPr>
              <a:lnSpc>
                <a:spcPct val="150000"/>
              </a:lnSpc>
            </a:pPr>
            <a:r>
              <a:rPr lang="en-US" sz="2800" dirty="0"/>
              <a:t>Instead of relying on one decision tree, the random forest takes the prediction from each tree and based on the majority votes of predictions, and it predicts the final output.</a:t>
            </a:r>
          </a:p>
        </p:txBody>
      </p:sp>
    </p:spTree>
    <p:extLst>
      <p:ext uri="{BB962C8B-B14F-4D97-AF65-F5344CB8AC3E}">
        <p14:creationId xmlns:p14="http://schemas.microsoft.com/office/powerpoint/2010/main" val="242698172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2692513" y="872244"/>
            <a:ext cx="9361765" cy="6264826"/>
          </a:xfrm>
          <a:prstGeom prst="rect">
            <a:avLst/>
          </a:prstGeom>
        </p:spPr>
      </p:pic>
    </p:spTree>
    <p:extLst>
      <p:ext uri="{BB962C8B-B14F-4D97-AF65-F5344CB8AC3E}">
        <p14:creationId xmlns:p14="http://schemas.microsoft.com/office/powerpoint/2010/main" val="181459953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36914" y="142504"/>
            <a:ext cx="11401839" cy="617517"/>
          </a:xfrm>
        </p:spPr>
        <p:txBody>
          <a:bodyPr>
            <a:normAutofit/>
          </a:bodyPr>
          <a:lstStyle/>
          <a:p>
            <a:r>
              <a:rPr lang="en-US" sz="3200" dirty="0" smtClean="0">
                <a:solidFill>
                  <a:srgbClr val="FFC000"/>
                </a:solidFill>
              </a:rPr>
              <a:t>WORKING OF RANDOM FOREST</a:t>
            </a:r>
            <a:endParaRPr lang="en-US" sz="3200" dirty="0">
              <a:solidFill>
                <a:srgbClr val="FFC000"/>
              </a:solidFill>
            </a:endParaRPr>
          </a:p>
        </p:txBody>
      </p:sp>
      <p:sp>
        <p:nvSpPr>
          <p:cNvPr id="3" name="Content Placeholder 2"/>
          <p:cNvSpPr>
            <a:spLocks noGrp="1"/>
          </p:cNvSpPr>
          <p:nvPr>
            <p:ph idx="4294967295"/>
          </p:nvPr>
        </p:nvSpPr>
        <p:spPr>
          <a:xfrm>
            <a:off x="1353788" y="1175658"/>
            <a:ext cx="12911492" cy="5260768"/>
          </a:xfrm>
        </p:spPr>
        <p:txBody>
          <a:bodyPr>
            <a:normAutofit/>
          </a:bodyPr>
          <a:lstStyle/>
          <a:p>
            <a:pPr>
              <a:lnSpc>
                <a:spcPct val="150000"/>
              </a:lnSpc>
            </a:pPr>
            <a:r>
              <a:rPr lang="en-US" sz="2000" dirty="0"/>
              <a:t>Random Forest works in two-phase first is to create the random forest by combining N decision tree, and second is to make predictions for each tree created in the first phase.</a:t>
            </a:r>
          </a:p>
          <a:p>
            <a:pPr>
              <a:lnSpc>
                <a:spcPct val="150000"/>
              </a:lnSpc>
            </a:pPr>
            <a:r>
              <a:rPr lang="en-US" sz="2000" dirty="0"/>
              <a:t>The Working process can be explained in the below steps and diagram:</a:t>
            </a:r>
          </a:p>
          <a:p>
            <a:pPr>
              <a:lnSpc>
                <a:spcPct val="150000"/>
              </a:lnSpc>
            </a:pPr>
            <a:r>
              <a:rPr lang="en-US" sz="2000" b="1" dirty="0"/>
              <a:t>Step-1:</a:t>
            </a:r>
            <a:r>
              <a:rPr lang="en-US" sz="2000" dirty="0"/>
              <a:t> Select random K data points from the training set.</a:t>
            </a:r>
          </a:p>
          <a:p>
            <a:pPr>
              <a:lnSpc>
                <a:spcPct val="150000"/>
              </a:lnSpc>
            </a:pPr>
            <a:r>
              <a:rPr lang="en-US" sz="2000" b="1" dirty="0"/>
              <a:t>Step-2:</a:t>
            </a:r>
            <a:r>
              <a:rPr lang="en-US" sz="2000" dirty="0"/>
              <a:t> Build the decision trees associated with the selected data points (Subsets).</a:t>
            </a:r>
          </a:p>
          <a:p>
            <a:pPr>
              <a:lnSpc>
                <a:spcPct val="150000"/>
              </a:lnSpc>
            </a:pPr>
            <a:r>
              <a:rPr lang="en-US" sz="2000" b="1" dirty="0"/>
              <a:t>Step-3:</a:t>
            </a:r>
            <a:r>
              <a:rPr lang="en-US" sz="2000" dirty="0"/>
              <a:t> Choose the number N for decision trees that you want to build.</a:t>
            </a:r>
          </a:p>
          <a:p>
            <a:pPr>
              <a:lnSpc>
                <a:spcPct val="150000"/>
              </a:lnSpc>
            </a:pPr>
            <a:r>
              <a:rPr lang="en-US" sz="2000" b="1" dirty="0"/>
              <a:t>Step-4:</a:t>
            </a:r>
            <a:r>
              <a:rPr lang="en-US" sz="2000" dirty="0"/>
              <a:t> Repeat Step 1 &amp; 2.</a:t>
            </a:r>
          </a:p>
          <a:p>
            <a:pPr>
              <a:lnSpc>
                <a:spcPct val="150000"/>
              </a:lnSpc>
            </a:pPr>
            <a:r>
              <a:rPr lang="en-US" sz="2000" b="1" dirty="0"/>
              <a:t>Step-5:</a:t>
            </a:r>
            <a:r>
              <a:rPr lang="en-US" sz="2000" dirty="0"/>
              <a:t> For new data points, find the predictions of each decision tree, and assign the new data points to the category that wins the majority votes.</a:t>
            </a:r>
          </a:p>
          <a:p>
            <a:pPr>
              <a:lnSpc>
                <a:spcPct val="150000"/>
              </a:lnSpc>
            </a:pPr>
            <a:endParaRPr lang="en-US" sz="2000" dirty="0"/>
          </a:p>
        </p:txBody>
      </p:sp>
    </p:spTree>
    <p:extLst>
      <p:ext uri="{BB962C8B-B14F-4D97-AF65-F5344CB8AC3E}">
        <p14:creationId xmlns:p14="http://schemas.microsoft.com/office/powerpoint/2010/main" val="320845416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21782" y="95003"/>
            <a:ext cx="7777886" cy="641268"/>
          </a:xfrm>
        </p:spPr>
        <p:txBody>
          <a:bodyPr>
            <a:normAutofit fontScale="90000"/>
          </a:bodyPr>
          <a:lstStyle/>
          <a:p>
            <a:pPr algn="ctr"/>
            <a:r>
              <a:rPr lang="en-US" dirty="0" smtClean="0">
                <a:solidFill>
                  <a:srgbClr val="D6A300"/>
                </a:solidFill>
              </a:rPr>
              <a:t>PARAMETERS</a:t>
            </a:r>
            <a:endParaRPr lang="en-US" dirty="0">
              <a:solidFill>
                <a:srgbClr val="D6A300"/>
              </a:solidFill>
            </a:endParaRPr>
          </a:p>
        </p:txBody>
      </p:sp>
      <p:sp>
        <p:nvSpPr>
          <p:cNvPr id="4" name="Rectangle 3"/>
          <p:cNvSpPr/>
          <p:nvPr/>
        </p:nvSpPr>
        <p:spPr>
          <a:xfrm>
            <a:off x="1115112" y="1757511"/>
            <a:ext cx="11810942" cy="4708981"/>
          </a:xfrm>
          <a:prstGeom prst="rect">
            <a:avLst/>
          </a:prstGeom>
        </p:spPr>
        <p:txBody>
          <a:bodyPr wrap="square">
            <a:spAutoFit/>
          </a:bodyPr>
          <a:lstStyle/>
          <a:p>
            <a:pPr>
              <a:buFont typeface="+mj-lt"/>
              <a:buAutoNum type="arabicPeriod"/>
            </a:pPr>
            <a:r>
              <a:rPr lang="en-US" sz="2000" i="1" dirty="0">
                <a:latin typeface="Tw Cen MT" panose="020B0602020104020603" pitchFamily="34" charset="0"/>
              </a:rPr>
              <a:t>n_estimators</a:t>
            </a:r>
            <a:r>
              <a:rPr lang="en-US" sz="2000" dirty="0">
                <a:latin typeface="Tw Cen MT" panose="020B0602020104020603" pitchFamily="34" charset="0"/>
              </a:rPr>
              <a:t>: The n_estimators parameter specifies the number of trees in the forest of the model. The default value for this parameter is 10, which means that 10 different decision trees will be constructed in the random forest</a:t>
            </a:r>
            <a:r>
              <a:rPr lang="en-US" sz="2000" dirty="0" smtClean="0">
                <a:latin typeface="Tw Cen MT" panose="020B0602020104020603" pitchFamily="34" charset="0"/>
              </a:rPr>
              <a:t>.</a:t>
            </a:r>
          </a:p>
          <a:p>
            <a:pPr>
              <a:buFont typeface="+mj-lt"/>
              <a:buAutoNum type="arabicPeriod"/>
            </a:pPr>
            <a:endParaRPr lang="en-US" sz="2000" dirty="0">
              <a:latin typeface="Tw Cen MT" panose="020B0602020104020603" pitchFamily="34" charset="0"/>
            </a:endParaRPr>
          </a:p>
          <a:p>
            <a:r>
              <a:rPr lang="en-US" sz="2000" dirty="0">
                <a:latin typeface="Tw Cen MT" panose="020B0602020104020603" pitchFamily="34" charset="0"/>
              </a:rPr>
              <a:t>2. </a:t>
            </a:r>
            <a:r>
              <a:rPr lang="en-US" sz="2000" i="1" dirty="0">
                <a:latin typeface="Tw Cen MT" panose="020B0602020104020603" pitchFamily="34" charset="0"/>
              </a:rPr>
              <a:t>max_depth</a:t>
            </a:r>
            <a:r>
              <a:rPr lang="en-US" sz="2000" dirty="0">
                <a:latin typeface="Tw Cen MT" panose="020B0602020104020603" pitchFamily="34" charset="0"/>
              </a:rPr>
              <a:t>: The max_depth parameter specifies the maximum depth of each tree. The default value for max_depth is None, which means that each tree will expand until every leaf is pure. A pure leaf is one where all of the data on the leaf comes from the same class</a:t>
            </a:r>
            <a:r>
              <a:rPr lang="en-US" sz="2000" dirty="0" smtClean="0">
                <a:latin typeface="Tw Cen MT" panose="020B0602020104020603" pitchFamily="34" charset="0"/>
              </a:rPr>
              <a:t>.</a:t>
            </a:r>
          </a:p>
          <a:p>
            <a:endParaRPr lang="en-US" sz="2000" dirty="0">
              <a:latin typeface="Tw Cen MT" panose="020B0602020104020603" pitchFamily="34" charset="0"/>
            </a:endParaRPr>
          </a:p>
          <a:p>
            <a:r>
              <a:rPr lang="en-US" sz="2000" dirty="0">
                <a:latin typeface="Tw Cen MT" panose="020B0602020104020603" pitchFamily="34" charset="0"/>
              </a:rPr>
              <a:t>3.</a:t>
            </a:r>
            <a:r>
              <a:rPr lang="en-US" sz="2000" i="1" dirty="0">
                <a:latin typeface="Tw Cen MT" panose="020B0602020104020603" pitchFamily="34" charset="0"/>
              </a:rPr>
              <a:t> min_samples_split</a:t>
            </a:r>
            <a:r>
              <a:rPr lang="en-US" sz="2000" dirty="0">
                <a:latin typeface="Tw Cen MT" panose="020B0602020104020603" pitchFamily="34" charset="0"/>
              </a:rPr>
              <a:t>: The min_samples_split parameter specifies the minimum number of samples required to split an internal leaf node. The default value for this parameter is 2, which means that an internal node must have at least two samples before it can be split to have a more specific classification</a:t>
            </a:r>
            <a:r>
              <a:rPr lang="en-US" sz="2000" dirty="0" smtClean="0">
                <a:latin typeface="Tw Cen MT" panose="020B0602020104020603" pitchFamily="34" charset="0"/>
              </a:rPr>
              <a:t>.</a:t>
            </a:r>
          </a:p>
          <a:p>
            <a:endParaRPr lang="en-US" sz="2000" dirty="0">
              <a:latin typeface="Tw Cen MT" panose="020B0602020104020603" pitchFamily="34" charset="0"/>
            </a:endParaRPr>
          </a:p>
          <a:p>
            <a:r>
              <a:rPr lang="en-US" sz="2000" dirty="0">
                <a:latin typeface="Tw Cen MT" panose="020B0602020104020603" pitchFamily="34" charset="0"/>
              </a:rPr>
              <a:t>4. </a:t>
            </a:r>
            <a:r>
              <a:rPr lang="en-US" sz="2000" i="1" dirty="0">
                <a:latin typeface="Tw Cen MT" panose="020B0602020104020603" pitchFamily="34" charset="0"/>
              </a:rPr>
              <a:t>min_samples_leaf: </a:t>
            </a:r>
            <a:r>
              <a:rPr lang="en-US" sz="2000" dirty="0">
                <a:latin typeface="Tw Cen MT" panose="020B0602020104020603" pitchFamily="34" charset="0"/>
              </a:rPr>
              <a:t>The min_samples_leaf parameter specifies the minimum number of samples required to be at a leaf node. The default value for this parameter is 1, which means that every leaf must have at least 1 sample that it classifies.</a:t>
            </a:r>
            <a:endParaRPr lang="en-US" sz="2000" b="0" i="0" dirty="0">
              <a:effectLst/>
              <a:latin typeface="Tw Cen MT" panose="020B0602020104020603" pitchFamily="34" charset="0"/>
            </a:endParaRPr>
          </a:p>
        </p:txBody>
      </p:sp>
    </p:spTree>
    <p:extLst>
      <p:ext uri="{BB962C8B-B14F-4D97-AF65-F5344CB8AC3E}">
        <p14:creationId xmlns:p14="http://schemas.microsoft.com/office/powerpoint/2010/main" val="115813159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496291" y="1175656"/>
            <a:ext cx="11661569" cy="5450775"/>
          </a:xfrm>
          <a:prstGeom prst="rect">
            <a:avLst/>
          </a:prstGeom>
        </p:spPr>
      </p:pic>
    </p:spTree>
    <p:extLst>
      <p:ext uri="{BB962C8B-B14F-4D97-AF65-F5344CB8AC3E}">
        <p14:creationId xmlns:p14="http://schemas.microsoft.com/office/powerpoint/2010/main" val="89946305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77538" y="95004"/>
            <a:ext cx="10343024" cy="653142"/>
          </a:xfrm>
        </p:spPr>
        <p:txBody>
          <a:bodyPr>
            <a:normAutofit fontScale="90000"/>
          </a:bodyPr>
          <a:lstStyle/>
          <a:p>
            <a:pPr algn="ctr"/>
            <a:r>
              <a:rPr lang="en-US" dirty="0" smtClean="0">
                <a:solidFill>
                  <a:srgbClr val="D6A300"/>
                </a:solidFill>
              </a:rPr>
              <a:t>ADABOOST</a:t>
            </a:r>
            <a:endParaRPr lang="en-US" dirty="0">
              <a:solidFill>
                <a:srgbClr val="D6A300"/>
              </a:solidFill>
            </a:endParaRPr>
          </a:p>
        </p:txBody>
      </p:sp>
      <p:sp>
        <p:nvSpPr>
          <p:cNvPr id="3" name="Content Placeholder 2"/>
          <p:cNvSpPr>
            <a:spLocks noGrp="1"/>
          </p:cNvSpPr>
          <p:nvPr>
            <p:ph idx="4294967295"/>
          </p:nvPr>
        </p:nvSpPr>
        <p:spPr>
          <a:xfrm>
            <a:off x="1294409" y="1140031"/>
            <a:ext cx="11352811" cy="5569527"/>
          </a:xfrm>
        </p:spPr>
        <p:txBody>
          <a:bodyPr>
            <a:normAutofit fontScale="85000" lnSpcReduction="10000"/>
          </a:bodyPr>
          <a:lstStyle/>
          <a:p>
            <a:pPr>
              <a:lnSpc>
                <a:spcPct val="150000"/>
              </a:lnSpc>
            </a:pPr>
            <a:r>
              <a:rPr lang="en-US" sz="2400" i="1" dirty="0"/>
              <a:t>Adaptive Boosting</a:t>
            </a:r>
            <a:r>
              <a:rPr lang="en-US" sz="2400" dirty="0"/>
              <a:t>,” is a boosting ensemble machine learning algorithm, and was one of the first successful boosting approaches</a:t>
            </a:r>
            <a:r>
              <a:rPr lang="en-US" sz="2400" dirty="0" smtClean="0"/>
              <a:t>.</a:t>
            </a:r>
          </a:p>
          <a:p>
            <a:pPr>
              <a:lnSpc>
                <a:spcPct val="150000"/>
              </a:lnSpc>
            </a:pPr>
            <a:r>
              <a:rPr lang="en-US" sz="2400" dirty="0" smtClean="0"/>
              <a:t>We </a:t>
            </a:r>
            <a:r>
              <a:rPr lang="en-US" sz="2400" dirty="0"/>
              <a:t>call the algorithm </a:t>
            </a:r>
            <a:r>
              <a:rPr lang="en-US" sz="2400" dirty="0" err="1"/>
              <a:t>AdaBoost</a:t>
            </a:r>
            <a:r>
              <a:rPr lang="en-US" sz="2400" dirty="0"/>
              <a:t> because, unlike previous algorithms, it adjusts adaptively to the errors of the weak </a:t>
            </a:r>
            <a:r>
              <a:rPr lang="en-US" sz="2400" dirty="0" smtClean="0"/>
              <a:t>hypotheses</a:t>
            </a:r>
          </a:p>
          <a:p>
            <a:pPr>
              <a:lnSpc>
                <a:spcPct val="150000"/>
              </a:lnSpc>
            </a:pPr>
            <a:r>
              <a:rPr lang="en-US" sz="2400" dirty="0" smtClean="0"/>
              <a:t>Combines </a:t>
            </a:r>
            <a:r>
              <a:rPr lang="en-US" sz="2400" dirty="0"/>
              <a:t>multiple classifiers to increase the accuracy of classifiers.</a:t>
            </a:r>
          </a:p>
          <a:p>
            <a:pPr>
              <a:lnSpc>
                <a:spcPct val="150000"/>
              </a:lnSpc>
            </a:pPr>
            <a:r>
              <a:rPr lang="en-US" sz="2400" dirty="0" err="1"/>
              <a:t>AdaBoost</a:t>
            </a:r>
            <a:r>
              <a:rPr lang="en-US" sz="2400" dirty="0"/>
              <a:t> is an iterative ensemble method. </a:t>
            </a:r>
            <a:r>
              <a:rPr lang="en-US" sz="2400" dirty="0" smtClean="0"/>
              <a:t>The classifier </a:t>
            </a:r>
            <a:r>
              <a:rPr lang="en-US" sz="2400" dirty="0"/>
              <a:t>builds a strong classifier by combining multiple poorly performing classifiers so that you will get high accuracy strong classifier. </a:t>
            </a:r>
            <a:endParaRPr lang="en-US" sz="2400" dirty="0" smtClean="0"/>
          </a:p>
          <a:p>
            <a:pPr>
              <a:lnSpc>
                <a:spcPct val="150000"/>
              </a:lnSpc>
            </a:pPr>
            <a:r>
              <a:rPr lang="en-US" sz="2400" dirty="0" smtClean="0"/>
              <a:t>The </a:t>
            </a:r>
            <a:r>
              <a:rPr lang="en-US" sz="2400" dirty="0"/>
              <a:t>basic concept behind </a:t>
            </a:r>
            <a:r>
              <a:rPr lang="en-US" sz="2400" dirty="0" err="1"/>
              <a:t>Adaboost</a:t>
            </a:r>
            <a:r>
              <a:rPr lang="en-US" sz="2400" dirty="0"/>
              <a:t> is to set the weights of classifiers and training the data sample in each iteration such that it ensures the accurate predictions of unusual observations. Any machine learning algorithm can be used as base classifier if it accepts weights on the training set. </a:t>
            </a:r>
            <a:r>
              <a:rPr lang="en-US" sz="2400" dirty="0" err="1"/>
              <a:t>Adaboost</a:t>
            </a:r>
            <a:r>
              <a:rPr lang="en-US" sz="2400" dirty="0"/>
              <a:t> should meet two conditions:</a:t>
            </a:r>
          </a:p>
        </p:txBody>
      </p:sp>
    </p:spTree>
    <p:extLst>
      <p:ext uri="{BB962C8B-B14F-4D97-AF65-F5344CB8AC3E}">
        <p14:creationId xmlns:p14="http://schemas.microsoft.com/office/powerpoint/2010/main" val="107524874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294410" y="1092530"/>
            <a:ext cx="10938813" cy="5493971"/>
          </a:xfrm>
        </p:spPr>
        <p:txBody>
          <a:bodyPr/>
          <a:lstStyle/>
          <a:p>
            <a:pPr>
              <a:lnSpc>
                <a:spcPct val="150000"/>
              </a:lnSpc>
            </a:pPr>
            <a:r>
              <a:rPr lang="en-US" sz="2400" dirty="0"/>
              <a:t>The classifier should be trained interactively on various weighed training examples.</a:t>
            </a:r>
          </a:p>
          <a:p>
            <a:pPr>
              <a:lnSpc>
                <a:spcPct val="150000"/>
              </a:lnSpc>
            </a:pPr>
            <a:r>
              <a:rPr lang="en-US" sz="2400" dirty="0"/>
              <a:t>In each iteration, it tries to provide an excellent fit for these examples by minimizing training error.</a:t>
            </a:r>
          </a:p>
          <a:p>
            <a:pPr>
              <a:lnSpc>
                <a:spcPct val="150000"/>
              </a:lnSpc>
            </a:pPr>
            <a:r>
              <a:rPr lang="en-US" sz="2400" dirty="0" smtClean="0"/>
              <a:t>For </a:t>
            </a:r>
            <a:r>
              <a:rPr lang="en-US" sz="2400" dirty="0"/>
              <a:t>regression instead of the exponential loss function, we use a variation of the squared error function. In </a:t>
            </a:r>
            <a:r>
              <a:rPr lang="en-US" sz="2400" dirty="0" err="1"/>
              <a:t>sklearn</a:t>
            </a:r>
            <a:r>
              <a:rPr lang="en-US" sz="2400" dirty="0"/>
              <a:t>, it is implemented as </a:t>
            </a:r>
            <a:r>
              <a:rPr lang="en-US" sz="2400" dirty="0" err="1"/>
              <a:t>AdaBoostRegressor</a:t>
            </a:r>
            <a:r>
              <a:rPr lang="en-US" sz="2400" dirty="0"/>
              <a:t>.</a:t>
            </a:r>
          </a:p>
        </p:txBody>
      </p:sp>
    </p:spTree>
    <p:extLst>
      <p:ext uri="{BB962C8B-B14F-4D97-AF65-F5344CB8AC3E}">
        <p14:creationId xmlns:p14="http://schemas.microsoft.com/office/powerpoint/2010/main" val="275042506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31917" y="83711"/>
            <a:ext cx="9864994" cy="783188"/>
          </a:xfrm>
        </p:spPr>
        <p:txBody>
          <a:bodyPr>
            <a:normAutofit fontScale="90000"/>
          </a:bodyPr>
          <a:lstStyle/>
          <a:p>
            <a:r>
              <a:rPr lang="en-US" dirty="0" smtClean="0">
                <a:solidFill>
                  <a:srgbClr val="D6A300"/>
                </a:solidFill>
              </a:rPr>
              <a:t>STEPS OF ALGORITHM:</a:t>
            </a:r>
            <a:endParaRPr lang="en-US" dirty="0">
              <a:solidFill>
                <a:srgbClr val="D6A300"/>
              </a:solidFill>
            </a:endParaRPr>
          </a:p>
        </p:txBody>
      </p:sp>
      <p:sp>
        <p:nvSpPr>
          <p:cNvPr id="3" name="Content Placeholder 2"/>
          <p:cNvSpPr>
            <a:spLocks noGrp="1"/>
          </p:cNvSpPr>
          <p:nvPr>
            <p:ph idx="4294967295"/>
          </p:nvPr>
        </p:nvSpPr>
        <p:spPr>
          <a:xfrm>
            <a:off x="1282535" y="1223159"/>
            <a:ext cx="11851574" cy="5343896"/>
          </a:xfrm>
        </p:spPr>
        <p:txBody>
          <a:bodyPr>
            <a:noAutofit/>
          </a:bodyPr>
          <a:lstStyle/>
          <a:p>
            <a:pPr>
              <a:lnSpc>
                <a:spcPct val="150000"/>
              </a:lnSpc>
            </a:pPr>
            <a:r>
              <a:rPr lang="en-US" sz="2400" dirty="0"/>
              <a:t>Step 1: Initialize the sample weights</a:t>
            </a:r>
          </a:p>
          <a:p>
            <a:pPr>
              <a:lnSpc>
                <a:spcPct val="150000"/>
              </a:lnSpc>
            </a:pPr>
            <a:r>
              <a:rPr lang="en-US" sz="2400" dirty="0"/>
              <a:t>Step 2: Build a decision tree with each feature, classify the data and evaluate the result</a:t>
            </a:r>
          </a:p>
          <a:p>
            <a:pPr>
              <a:lnSpc>
                <a:spcPct val="150000"/>
              </a:lnSpc>
            </a:pPr>
            <a:r>
              <a:rPr lang="en-US" sz="2400" dirty="0"/>
              <a:t>Step 3: Calculate the significance of the tree in the final classification</a:t>
            </a:r>
          </a:p>
          <a:p>
            <a:pPr>
              <a:lnSpc>
                <a:spcPct val="150000"/>
              </a:lnSpc>
            </a:pPr>
            <a:r>
              <a:rPr lang="en-US" sz="2400" dirty="0"/>
              <a:t>Step 4: Update the sample weights so that the next decision tree will take the errors made by the preceding decision tree into account</a:t>
            </a:r>
          </a:p>
          <a:p>
            <a:pPr>
              <a:lnSpc>
                <a:spcPct val="150000"/>
              </a:lnSpc>
            </a:pPr>
            <a:r>
              <a:rPr lang="en-US" sz="2400" dirty="0"/>
              <a:t>Step 5: Form a new </a:t>
            </a:r>
            <a:r>
              <a:rPr lang="en-US" sz="2400" dirty="0" smtClean="0"/>
              <a:t>dataset</a:t>
            </a:r>
          </a:p>
          <a:p>
            <a:pPr>
              <a:lnSpc>
                <a:spcPct val="150000"/>
              </a:lnSpc>
            </a:pPr>
            <a:r>
              <a:rPr lang="en-US" sz="2400" dirty="0"/>
              <a:t>Step 6: Repeat steps 2 through 5 until the number of iterations equals the number specified by the </a:t>
            </a:r>
            <a:r>
              <a:rPr lang="en-US" sz="2400" dirty="0" smtClean="0"/>
              <a:t>hyper parameter </a:t>
            </a:r>
            <a:r>
              <a:rPr lang="en-US" sz="2400" dirty="0"/>
              <a:t>(i.e. number of estimators</a:t>
            </a:r>
            <a:r>
              <a:rPr lang="en-US" sz="2400" dirty="0" smtClean="0"/>
              <a:t>)</a:t>
            </a:r>
            <a:endParaRPr lang="en-US" sz="2400" b="1" dirty="0"/>
          </a:p>
          <a:p>
            <a:pPr>
              <a:lnSpc>
                <a:spcPct val="150000"/>
              </a:lnSpc>
            </a:pPr>
            <a:endParaRPr lang="en-US" sz="2400" dirty="0"/>
          </a:p>
          <a:p>
            <a:pPr>
              <a:lnSpc>
                <a:spcPct val="150000"/>
              </a:lnSpc>
            </a:pPr>
            <a:endParaRPr lang="en-US" sz="2400" dirty="0"/>
          </a:p>
        </p:txBody>
      </p:sp>
    </p:spTree>
    <p:extLst>
      <p:ext uri="{BB962C8B-B14F-4D97-AF65-F5344CB8AC3E}">
        <p14:creationId xmlns:p14="http://schemas.microsoft.com/office/powerpoint/2010/main" val="34476491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2244443" y="1791214"/>
            <a:ext cx="10115715" cy="3948621"/>
          </a:xfrm>
          <a:prstGeom prst="rect">
            <a:avLst/>
          </a:prstGeom>
        </p:spPr>
      </p:pic>
    </p:spTree>
    <p:extLst>
      <p:ext uri="{BB962C8B-B14F-4D97-AF65-F5344CB8AC3E}">
        <p14:creationId xmlns:p14="http://schemas.microsoft.com/office/powerpoint/2010/main" val="7780097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9413" y="95004"/>
            <a:ext cx="11449340" cy="688768"/>
          </a:xfrm>
        </p:spPr>
        <p:txBody>
          <a:bodyPr>
            <a:normAutofit/>
          </a:bodyPr>
          <a:lstStyle/>
          <a:p>
            <a:r>
              <a:rPr lang="en-US" sz="3200" dirty="0" smtClean="0">
                <a:solidFill>
                  <a:srgbClr val="D6A300"/>
                </a:solidFill>
              </a:rPr>
              <a:t>INITIALIZE THE SAMPLE WEIGHTS</a:t>
            </a:r>
            <a:endParaRPr lang="en-US" sz="3200" dirty="0">
              <a:solidFill>
                <a:srgbClr val="D6A300"/>
              </a:solidFill>
            </a:endParaRPr>
          </a:p>
        </p:txBody>
      </p:sp>
      <p:pic>
        <p:nvPicPr>
          <p:cNvPr id="4" name="Content Placeholder 3"/>
          <p:cNvPicPr>
            <a:picLocks noGrp="1" noChangeAspect="1"/>
          </p:cNvPicPr>
          <p:nvPr>
            <p:ph idx="4294967295"/>
          </p:nvPr>
        </p:nvPicPr>
        <p:blipFill>
          <a:blip r:embed="rId2"/>
          <a:stretch>
            <a:fillRect/>
          </a:stretch>
        </p:blipFill>
        <p:spPr>
          <a:xfrm>
            <a:off x="1971307" y="1870766"/>
            <a:ext cx="9365301" cy="4070594"/>
          </a:xfrm>
          <a:prstGeom prst="rect">
            <a:avLst/>
          </a:prstGeom>
        </p:spPr>
      </p:pic>
    </p:spTree>
    <p:extLst>
      <p:ext uri="{BB962C8B-B14F-4D97-AF65-F5344CB8AC3E}">
        <p14:creationId xmlns:p14="http://schemas.microsoft.com/office/powerpoint/2010/main" val="41104391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53787" y="106878"/>
            <a:ext cx="11484966" cy="605641"/>
          </a:xfrm>
        </p:spPr>
        <p:txBody>
          <a:bodyPr>
            <a:normAutofit fontScale="90000"/>
          </a:bodyPr>
          <a:lstStyle/>
          <a:p>
            <a:r>
              <a:rPr lang="en-US" sz="4000" dirty="0" smtClean="0">
                <a:solidFill>
                  <a:srgbClr val="FFC000"/>
                </a:solidFill>
                <a:latin typeface="Verdana" panose="020B0604030504040204" pitchFamily="34" charset="0"/>
                <a:ea typeface="Verdana" panose="020B0604030504040204" pitchFamily="34" charset="0"/>
                <a:cs typeface="Verdana" panose="020B0604030504040204" pitchFamily="34" charset="0"/>
              </a:rPr>
              <a:t>DIFFERENT OPERATIONS IN PANDAS</a:t>
            </a:r>
            <a:endParaRPr lang="en-US" sz="4000" dirty="0">
              <a:solidFill>
                <a:srgbClr val="FFC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4294967295"/>
          </p:nvPr>
        </p:nvSpPr>
        <p:spPr>
          <a:xfrm>
            <a:off x="1345916" y="1044525"/>
            <a:ext cx="11850580" cy="5537901"/>
          </a:xfrm>
        </p:spPr>
        <p:txBody>
          <a:bodyPr>
            <a:normAutofit/>
          </a:bodyPr>
          <a:lstStyle/>
          <a:p>
            <a:pPr marL="0" indent="0">
              <a:buNone/>
            </a:pPr>
            <a:r>
              <a:rPr lang="en-US" sz="2800" b="1" dirty="0" smtClean="0">
                <a:latin typeface="Verdana" panose="020B0604030504040204" pitchFamily="34" charset="0"/>
                <a:ea typeface="Verdana" panose="020B0604030504040204" pitchFamily="34" charset="0"/>
                <a:cs typeface="Verdana" panose="020B0604030504040204" pitchFamily="34" charset="0"/>
              </a:rPr>
              <a:t>Viewing data:  </a:t>
            </a:r>
            <a:r>
              <a:rPr lang="en-US" sz="2800" dirty="0" smtClean="0">
                <a:latin typeface="Verdana" panose="020B0604030504040204" pitchFamily="34" charset="0"/>
                <a:ea typeface="Verdana" panose="020B0604030504040204" pitchFamily="34" charset="0"/>
                <a:cs typeface="Verdana" panose="020B0604030504040204" pitchFamily="34" charset="0"/>
              </a:rPr>
              <a:t>To view the data frame using methods in pandas</a:t>
            </a:r>
          </a:p>
          <a:p>
            <a:r>
              <a:rPr lang="en-US" sz="2800" dirty="0" smtClean="0">
                <a:latin typeface="Verdana" panose="020B0604030504040204" pitchFamily="34" charset="0"/>
                <a:ea typeface="Verdana" panose="020B0604030504040204" pitchFamily="34" charset="0"/>
                <a:cs typeface="Verdana" panose="020B0604030504040204" pitchFamily="34" charset="0"/>
              </a:rPr>
              <a:t>Head():</a:t>
            </a:r>
            <a:r>
              <a:rPr lang="en-US" sz="2800" dirty="0">
                <a:latin typeface="Verdana" panose="020B0604030504040204" pitchFamily="34" charset="0"/>
                <a:ea typeface="Verdana" panose="020B0604030504040204" pitchFamily="34" charset="0"/>
                <a:cs typeface="Verdana" panose="020B0604030504040204" pitchFamily="34" charset="0"/>
              </a:rPr>
              <a:t> This function returns the first </a:t>
            </a:r>
            <a:r>
              <a:rPr lang="en-US" sz="2800" i="1" dirty="0">
                <a:latin typeface="Verdana" panose="020B0604030504040204" pitchFamily="34" charset="0"/>
                <a:ea typeface="Verdana" panose="020B0604030504040204" pitchFamily="34" charset="0"/>
                <a:cs typeface="Verdana" panose="020B0604030504040204" pitchFamily="34" charset="0"/>
              </a:rPr>
              <a:t>n</a:t>
            </a:r>
            <a:r>
              <a:rPr lang="en-US" sz="2800" dirty="0">
                <a:latin typeface="Verdana" panose="020B0604030504040204" pitchFamily="34" charset="0"/>
                <a:ea typeface="Verdana" panose="020B0604030504040204" pitchFamily="34" charset="0"/>
                <a:cs typeface="Verdana" panose="020B0604030504040204" pitchFamily="34" charset="0"/>
              </a:rPr>
              <a:t> rows for the object based on position</a:t>
            </a:r>
            <a:endParaRPr lang="en-US" sz="2800" dirty="0" smtClean="0">
              <a:latin typeface="Verdana" panose="020B0604030504040204" pitchFamily="34" charset="0"/>
              <a:ea typeface="Verdana" panose="020B0604030504040204" pitchFamily="34" charset="0"/>
              <a:cs typeface="Verdana" panose="020B0604030504040204" pitchFamily="34" charset="0"/>
            </a:endParaRPr>
          </a:p>
          <a:p>
            <a:r>
              <a:rPr lang="en-US" sz="2800" dirty="0" smtClean="0">
                <a:latin typeface="Verdana" panose="020B0604030504040204" pitchFamily="34" charset="0"/>
                <a:ea typeface="Verdana" panose="020B0604030504040204" pitchFamily="34" charset="0"/>
                <a:cs typeface="Verdana" panose="020B0604030504040204" pitchFamily="34" charset="0"/>
              </a:rPr>
              <a:t>Tail(): </a:t>
            </a:r>
            <a:r>
              <a:rPr lang="en-US" sz="2800" dirty="0">
                <a:latin typeface="Verdana" panose="020B0604030504040204" pitchFamily="34" charset="0"/>
                <a:ea typeface="Verdana" panose="020B0604030504040204" pitchFamily="34" charset="0"/>
                <a:cs typeface="Verdana" panose="020B0604030504040204" pitchFamily="34" charset="0"/>
              </a:rPr>
              <a:t>This function returns last </a:t>
            </a:r>
            <a:r>
              <a:rPr lang="en-US" sz="2800" i="1" dirty="0">
                <a:latin typeface="Verdana" panose="020B0604030504040204" pitchFamily="34" charset="0"/>
                <a:ea typeface="Verdana" panose="020B0604030504040204" pitchFamily="34" charset="0"/>
                <a:cs typeface="Verdana" panose="020B0604030504040204" pitchFamily="34" charset="0"/>
              </a:rPr>
              <a:t>n</a:t>
            </a:r>
            <a:r>
              <a:rPr lang="en-US" sz="2800" dirty="0">
                <a:latin typeface="Verdana" panose="020B0604030504040204" pitchFamily="34" charset="0"/>
                <a:ea typeface="Verdana" panose="020B0604030504040204" pitchFamily="34" charset="0"/>
                <a:cs typeface="Verdana" panose="020B0604030504040204" pitchFamily="34" charset="0"/>
              </a:rPr>
              <a:t> rows from the object based on position</a:t>
            </a:r>
            <a:endParaRPr lang="en-US" sz="2800" dirty="0" smtClean="0">
              <a:latin typeface="Verdana" panose="020B0604030504040204" pitchFamily="34" charset="0"/>
              <a:ea typeface="Verdana" panose="020B0604030504040204" pitchFamily="34" charset="0"/>
              <a:cs typeface="Verdana" panose="020B0604030504040204" pitchFamily="34" charset="0"/>
            </a:endParaRPr>
          </a:p>
          <a:p>
            <a:r>
              <a:rPr lang="en-US" sz="2800" dirty="0" smtClean="0">
                <a:latin typeface="Verdana" panose="020B0604030504040204" pitchFamily="34" charset="0"/>
                <a:ea typeface="Verdana" panose="020B0604030504040204" pitchFamily="34" charset="0"/>
                <a:cs typeface="Verdana" panose="020B0604030504040204" pitchFamily="34" charset="0"/>
              </a:rPr>
              <a:t>Describe(): </a:t>
            </a:r>
            <a:r>
              <a:rPr lang="en-US" sz="2800" dirty="0">
                <a:latin typeface="Verdana" panose="020B0604030504040204" pitchFamily="34" charset="0"/>
                <a:ea typeface="Verdana" panose="020B0604030504040204" pitchFamily="34" charset="0"/>
                <a:cs typeface="Verdana" panose="020B0604030504040204" pitchFamily="34" charset="0"/>
              </a:rPr>
              <a:t>Descriptive statistics include those that summarize the central tendency, dispersion and shape of a dataset’s </a:t>
            </a:r>
            <a:r>
              <a:rPr lang="en-US" sz="2800" dirty="0" smtClean="0">
                <a:latin typeface="Verdana" panose="020B0604030504040204" pitchFamily="34" charset="0"/>
                <a:ea typeface="Verdana" panose="020B0604030504040204" pitchFamily="34" charset="0"/>
                <a:cs typeface="Verdana" panose="020B0604030504040204" pitchFamily="34" charset="0"/>
              </a:rPr>
              <a:t>distribution</a:t>
            </a:r>
          </a:p>
          <a:p>
            <a:r>
              <a:rPr lang="en-US" sz="2800" dirty="0" err="1" smtClean="0">
                <a:latin typeface="Verdana" panose="020B0604030504040204" pitchFamily="34" charset="0"/>
                <a:ea typeface="Verdana" panose="020B0604030504040204" pitchFamily="34" charset="0"/>
                <a:cs typeface="Verdana" panose="020B0604030504040204" pitchFamily="34" charset="0"/>
              </a:rPr>
              <a:t>Sort_index</a:t>
            </a:r>
            <a:r>
              <a:rPr lang="en-US" sz="2800" dirty="0" smtClean="0">
                <a:latin typeface="Verdana" panose="020B0604030504040204" pitchFamily="34" charset="0"/>
                <a:ea typeface="Verdana" panose="020B0604030504040204" pitchFamily="34" charset="0"/>
                <a:cs typeface="Verdana" panose="020B0604030504040204" pitchFamily="34" charset="0"/>
              </a:rPr>
              <a:t>(): </a:t>
            </a:r>
            <a:r>
              <a:rPr lang="en-US" sz="2800" dirty="0">
                <a:latin typeface="Verdana" panose="020B0604030504040204" pitchFamily="34" charset="0"/>
                <a:ea typeface="Verdana" panose="020B0604030504040204" pitchFamily="34" charset="0"/>
                <a:cs typeface="Verdana" panose="020B0604030504040204" pitchFamily="34" charset="0"/>
              </a:rPr>
              <a:t>Sort object by </a:t>
            </a:r>
            <a:r>
              <a:rPr lang="en-US" sz="2800" dirty="0" smtClean="0">
                <a:latin typeface="Verdana" panose="020B0604030504040204" pitchFamily="34" charset="0"/>
                <a:ea typeface="Verdana" panose="020B0604030504040204" pitchFamily="34" charset="0"/>
                <a:cs typeface="Verdana" panose="020B0604030504040204" pitchFamily="34" charset="0"/>
              </a:rPr>
              <a:t>index (along </a:t>
            </a:r>
            <a:r>
              <a:rPr lang="en-US" sz="2800" dirty="0">
                <a:latin typeface="Verdana" panose="020B0604030504040204" pitchFamily="34" charset="0"/>
                <a:ea typeface="Verdana" panose="020B0604030504040204" pitchFamily="34" charset="0"/>
                <a:cs typeface="Verdana" panose="020B0604030504040204" pitchFamily="34" charset="0"/>
              </a:rPr>
              <a:t>an axis)</a:t>
            </a:r>
            <a:endParaRPr lang="en-US" sz="2800" dirty="0" smtClean="0">
              <a:latin typeface="Verdana" panose="020B0604030504040204" pitchFamily="34" charset="0"/>
              <a:ea typeface="Verdana" panose="020B0604030504040204" pitchFamily="34" charset="0"/>
              <a:cs typeface="Verdana" panose="020B0604030504040204" pitchFamily="34" charset="0"/>
            </a:endParaRPr>
          </a:p>
          <a:p>
            <a:r>
              <a:rPr lang="en-US" sz="2800" dirty="0" err="1" smtClean="0">
                <a:latin typeface="Verdana" panose="020B0604030504040204" pitchFamily="34" charset="0"/>
                <a:ea typeface="Verdana" panose="020B0604030504040204" pitchFamily="34" charset="0"/>
                <a:cs typeface="Verdana" panose="020B0604030504040204" pitchFamily="34" charset="0"/>
              </a:rPr>
              <a:t>Sort_values</a:t>
            </a:r>
            <a:r>
              <a:rPr lang="en-US" sz="2800" dirty="0" smtClean="0">
                <a:latin typeface="Verdana" panose="020B0604030504040204" pitchFamily="34" charset="0"/>
                <a:ea typeface="Verdana" panose="020B0604030504040204" pitchFamily="34" charset="0"/>
                <a:cs typeface="Verdana" panose="020B0604030504040204" pitchFamily="34" charset="0"/>
              </a:rPr>
              <a:t>(): </a:t>
            </a:r>
            <a:r>
              <a:rPr lang="en-US" sz="2800" dirty="0">
                <a:latin typeface="Verdana" panose="020B0604030504040204" pitchFamily="34" charset="0"/>
                <a:ea typeface="Verdana" panose="020B0604030504040204" pitchFamily="34" charset="0"/>
                <a:cs typeface="Verdana" panose="020B0604030504040204" pitchFamily="34" charset="0"/>
              </a:rPr>
              <a:t>Sort object by </a:t>
            </a:r>
            <a:r>
              <a:rPr lang="en-US" sz="2800" dirty="0" smtClean="0">
                <a:latin typeface="Verdana" panose="020B0604030504040204" pitchFamily="34" charset="0"/>
                <a:ea typeface="Verdana" panose="020B0604030504040204" pitchFamily="34" charset="0"/>
                <a:cs typeface="Verdana" panose="020B0604030504040204" pitchFamily="34" charset="0"/>
              </a:rPr>
              <a:t>column values</a:t>
            </a:r>
          </a:p>
          <a:p>
            <a:endParaRPr lang="en-US" sz="2800" dirty="0" smtClean="0">
              <a:latin typeface="Verdana" panose="020B0604030504040204" pitchFamily="34" charset="0"/>
              <a:ea typeface="Verdana" panose="020B0604030504040204" pitchFamily="34" charset="0"/>
              <a:cs typeface="Verdana" panose="020B0604030504040204" pitchFamily="34" charset="0"/>
            </a:endParaRPr>
          </a:p>
          <a:p>
            <a:endParaRPr lang="en-US" sz="28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5262926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926279" y="1887550"/>
            <a:ext cx="12838749" cy="3624576"/>
          </a:xfrm>
          <a:prstGeom prst="rect">
            <a:avLst/>
          </a:prstGeom>
        </p:spPr>
      </p:pic>
    </p:spTree>
    <p:extLst>
      <p:ext uri="{BB962C8B-B14F-4D97-AF65-F5344CB8AC3E}">
        <p14:creationId xmlns:p14="http://schemas.microsoft.com/office/powerpoint/2010/main" val="417047826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671857" y="949366"/>
            <a:ext cx="13403414" cy="5164701"/>
          </a:xfrm>
          <a:prstGeom prst="rect">
            <a:avLst/>
          </a:prstGeom>
        </p:spPr>
      </p:pic>
      <p:pic>
        <p:nvPicPr>
          <p:cNvPr id="5" name="Picture 4"/>
          <p:cNvPicPr>
            <a:picLocks noChangeAspect="1"/>
          </p:cNvPicPr>
          <p:nvPr/>
        </p:nvPicPr>
        <p:blipFill>
          <a:blip r:embed="rId3"/>
          <a:stretch>
            <a:fillRect/>
          </a:stretch>
        </p:blipFill>
        <p:spPr>
          <a:xfrm>
            <a:off x="4812365" y="6293838"/>
            <a:ext cx="3967529" cy="873831"/>
          </a:xfrm>
          <a:prstGeom prst="rect">
            <a:avLst/>
          </a:prstGeom>
        </p:spPr>
      </p:pic>
    </p:spTree>
    <p:extLst>
      <p:ext uri="{BB962C8B-B14F-4D97-AF65-F5344CB8AC3E}">
        <p14:creationId xmlns:p14="http://schemas.microsoft.com/office/powerpoint/2010/main" val="382530319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2"/>
          <a:stretch>
            <a:fillRect/>
          </a:stretch>
        </p:blipFill>
        <p:spPr>
          <a:xfrm>
            <a:off x="2449782" y="2956957"/>
            <a:ext cx="7929252" cy="3218212"/>
          </a:xfrm>
          <a:prstGeom prst="rect">
            <a:avLst/>
          </a:prstGeom>
        </p:spPr>
      </p:pic>
      <p:pic>
        <p:nvPicPr>
          <p:cNvPr id="4" name="Picture 3"/>
          <p:cNvPicPr>
            <a:picLocks noChangeAspect="1"/>
          </p:cNvPicPr>
          <p:nvPr/>
        </p:nvPicPr>
        <p:blipFill>
          <a:blip r:embed="rId3"/>
          <a:stretch>
            <a:fillRect/>
          </a:stretch>
        </p:blipFill>
        <p:spPr>
          <a:xfrm>
            <a:off x="1066853" y="1068780"/>
            <a:ext cx="11975461" cy="1498508"/>
          </a:xfrm>
          <a:prstGeom prst="rect">
            <a:avLst/>
          </a:prstGeom>
        </p:spPr>
      </p:pic>
    </p:spTree>
    <p:extLst>
      <p:ext uri="{BB962C8B-B14F-4D97-AF65-F5344CB8AC3E}">
        <p14:creationId xmlns:p14="http://schemas.microsoft.com/office/powerpoint/2010/main" val="409664478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768684" y="980039"/>
            <a:ext cx="10990019" cy="5883899"/>
          </a:xfrm>
          <a:prstGeom prst="rect">
            <a:avLst/>
          </a:prstGeom>
        </p:spPr>
      </p:pic>
    </p:spTree>
    <p:extLst>
      <p:ext uri="{BB962C8B-B14F-4D97-AF65-F5344CB8AC3E}">
        <p14:creationId xmlns:p14="http://schemas.microsoft.com/office/powerpoint/2010/main" val="416268141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54862" y="1178981"/>
            <a:ext cx="10005785" cy="5416104"/>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1519561631"/>
              </p:ext>
            </p:extLst>
          </p:nvPr>
        </p:nvGraphicFramePr>
        <p:xfrm>
          <a:off x="6087862" y="4064035"/>
          <a:ext cx="1069897" cy="884753"/>
        </p:xfrm>
        <a:graphic>
          <a:graphicData uri="http://schemas.openxmlformats.org/presentationml/2006/ole">
            <mc:AlternateContent xmlns:mc="http://schemas.openxmlformats.org/markup-compatibility/2006">
              <mc:Choice xmlns:v="urn:schemas-microsoft-com:vml" Requires="v">
                <p:oleObj spid="_x0000_s1083" name="Document" showAsIcon="1" r:id="rId4" imgW="914400" imgH="771480" progId="Word.Document.12">
                  <p:embed/>
                </p:oleObj>
              </mc:Choice>
              <mc:Fallback>
                <p:oleObj name="Document" showAsIcon="1" r:id="rId4" imgW="914400" imgH="771480" progId="Word.Document.12">
                  <p:embed/>
                  <p:pic>
                    <p:nvPicPr>
                      <p:cNvPr id="0" name=""/>
                      <p:cNvPicPr/>
                      <p:nvPr/>
                    </p:nvPicPr>
                    <p:blipFill>
                      <a:blip r:embed="rId5"/>
                      <a:stretch>
                        <a:fillRect/>
                      </a:stretch>
                    </p:blipFill>
                    <p:spPr>
                      <a:xfrm>
                        <a:off x="6087862" y="4064035"/>
                        <a:ext cx="1069897" cy="884753"/>
                      </a:xfrm>
                      <a:prstGeom prst="rect">
                        <a:avLst/>
                      </a:prstGeom>
                    </p:spPr>
                  </p:pic>
                </p:oleObj>
              </mc:Fallback>
            </mc:AlternateContent>
          </a:graphicData>
        </a:graphic>
      </p:graphicFrame>
    </p:spTree>
    <p:extLst>
      <p:ext uri="{BB962C8B-B14F-4D97-AF65-F5344CB8AC3E}">
        <p14:creationId xmlns:p14="http://schemas.microsoft.com/office/powerpoint/2010/main" val="25765767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9413" y="136814"/>
            <a:ext cx="11532467" cy="623207"/>
          </a:xfrm>
        </p:spPr>
        <p:txBody>
          <a:bodyPr>
            <a:normAutofit fontScale="90000"/>
          </a:bodyPr>
          <a:lstStyle/>
          <a:p>
            <a:pPr algn="ctr"/>
            <a:r>
              <a:rPr lang="en-US" dirty="0" smtClean="0">
                <a:solidFill>
                  <a:srgbClr val="D6A300"/>
                </a:solidFill>
              </a:rPr>
              <a:t>GRADIENT BOOSTING</a:t>
            </a:r>
            <a:endParaRPr lang="en-US" dirty="0">
              <a:solidFill>
                <a:srgbClr val="D6A300"/>
              </a:solidFill>
            </a:endParaRPr>
          </a:p>
        </p:txBody>
      </p:sp>
      <p:pic>
        <p:nvPicPr>
          <p:cNvPr id="4" name="Content Placeholder 3"/>
          <p:cNvPicPr>
            <a:picLocks noGrp="1" noChangeAspect="1"/>
          </p:cNvPicPr>
          <p:nvPr>
            <p:ph idx="4294967295"/>
          </p:nvPr>
        </p:nvPicPr>
        <p:blipFill>
          <a:blip r:embed="rId2"/>
          <a:stretch>
            <a:fillRect/>
          </a:stretch>
        </p:blipFill>
        <p:spPr>
          <a:xfrm>
            <a:off x="1318160" y="1603170"/>
            <a:ext cx="12148457" cy="4168238"/>
          </a:xfrm>
          <a:prstGeom prst="rect">
            <a:avLst/>
          </a:prstGeom>
        </p:spPr>
      </p:pic>
    </p:spTree>
    <p:extLst>
      <p:ext uri="{BB962C8B-B14F-4D97-AF65-F5344CB8AC3E}">
        <p14:creationId xmlns:p14="http://schemas.microsoft.com/office/powerpoint/2010/main" val="416404820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353786" y="973778"/>
            <a:ext cx="11899075" cy="3728852"/>
          </a:xfrm>
        </p:spPr>
        <p:txBody>
          <a:bodyPr>
            <a:normAutofit fontScale="92500" lnSpcReduction="10000"/>
          </a:bodyPr>
          <a:lstStyle/>
          <a:p>
            <a:pPr>
              <a:lnSpc>
                <a:spcPct val="150000"/>
              </a:lnSpc>
            </a:pPr>
            <a:r>
              <a:rPr lang="en-US" sz="2400" dirty="0"/>
              <a:t>Gradient Boosting is an </a:t>
            </a:r>
            <a:r>
              <a:rPr lang="en-US" sz="2400" i="1" dirty="0"/>
              <a:t>iterative functional gradient algorithm</a:t>
            </a:r>
            <a:r>
              <a:rPr lang="en-US" sz="2400" dirty="0"/>
              <a:t>, </a:t>
            </a:r>
            <a:r>
              <a:rPr lang="en-US" sz="2400" dirty="0" err="1"/>
              <a:t>i.e</a:t>
            </a:r>
            <a:r>
              <a:rPr lang="en-US" sz="2400" dirty="0"/>
              <a:t> an algorithm which minimizes a loss function by iteratively choosing a function that points towards the negative gradient; a weak hypothesis</a:t>
            </a:r>
            <a:r>
              <a:rPr lang="en-US" sz="2400" dirty="0" smtClean="0"/>
              <a:t>.</a:t>
            </a:r>
          </a:p>
          <a:p>
            <a:pPr>
              <a:lnSpc>
                <a:spcPct val="150000"/>
              </a:lnSpc>
            </a:pPr>
            <a:r>
              <a:rPr lang="en-US" sz="2400" dirty="0"/>
              <a:t>The term "Gradient" in Gradient Boosting refers to the fact that you have two or more derivatives of the same function (we'll cover this in more detail later on</a:t>
            </a:r>
            <a:r>
              <a:rPr lang="en-US" sz="2400" dirty="0" smtClean="0"/>
              <a:t>).</a:t>
            </a:r>
          </a:p>
          <a:p>
            <a:pPr>
              <a:lnSpc>
                <a:spcPct val="150000"/>
              </a:lnSpc>
            </a:pPr>
            <a:r>
              <a:rPr lang="en-US" sz="2400" dirty="0"/>
              <a:t>A fixed number of trees are added or training stops once loss reaches an acceptable level or no longer improves on an external validation dataset.</a:t>
            </a:r>
          </a:p>
        </p:txBody>
      </p:sp>
      <p:pic>
        <p:nvPicPr>
          <p:cNvPr id="4" name="Picture 3"/>
          <p:cNvPicPr>
            <a:picLocks noChangeAspect="1"/>
          </p:cNvPicPr>
          <p:nvPr/>
        </p:nvPicPr>
        <p:blipFill>
          <a:blip r:embed="rId2"/>
          <a:stretch>
            <a:fillRect/>
          </a:stretch>
        </p:blipFill>
        <p:spPr>
          <a:xfrm>
            <a:off x="3929966" y="4371956"/>
            <a:ext cx="6307926" cy="2860117"/>
          </a:xfrm>
          <a:prstGeom prst="rect">
            <a:avLst/>
          </a:prstGeom>
        </p:spPr>
      </p:pic>
    </p:spTree>
    <p:extLst>
      <p:ext uri="{BB962C8B-B14F-4D97-AF65-F5344CB8AC3E}">
        <p14:creationId xmlns:p14="http://schemas.microsoft.com/office/powerpoint/2010/main" val="282366523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82536" y="130629"/>
            <a:ext cx="12718472" cy="605641"/>
          </a:xfrm>
        </p:spPr>
        <p:txBody>
          <a:bodyPr>
            <a:noAutofit/>
          </a:bodyPr>
          <a:lstStyle/>
          <a:p>
            <a:r>
              <a:rPr lang="en-US" sz="3600" dirty="0" smtClean="0">
                <a:solidFill>
                  <a:srgbClr val="D6A300"/>
                </a:solidFill>
              </a:rPr>
              <a:t>GRADIENT BOOSTING HAS THREE MAIN COMPONENTS:</a:t>
            </a:r>
            <a:endParaRPr lang="en-US" sz="3600" dirty="0">
              <a:solidFill>
                <a:srgbClr val="D6A300"/>
              </a:solidFill>
            </a:endParaRPr>
          </a:p>
        </p:txBody>
      </p:sp>
      <p:sp>
        <p:nvSpPr>
          <p:cNvPr id="3" name="Content Placeholder 2"/>
          <p:cNvSpPr>
            <a:spLocks noGrp="1"/>
          </p:cNvSpPr>
          <p:nvPr>
            <p:ph idx="4294967295"/>
          </p:nvPr>
        </p:nvSpPr>
        <p:spPr>
          <a:xfrm>
            <a:off x="1591294" y="1142712"/>
            <a:ext cx="11269683" cy="5115550"/>
          </a:xfrm>
        </p:spPr>
        <p:txBody>
          <a:bodyPr>
            <a:normAutofit fontScale="92500" lnSpcReduction="20000"/>
          </a:bodyPr>
          <a:lstStyle/>
          <a:p>
            <a:pPr>
              <a:lnSpc>
                <a:spcPct val="150000"/>
              </a:lnSpc>
            </a:pPr>
            <a:r>
              <a:rPr lang="en-US" sz="2800" b="1" dirty="0"/>
              <a:t>Loss Function</a:t>
            </a:r>
            <a:r>
              <a:rPr lang="en-US" sz="2800" dirty="0"/>
              <a:t> - The role of the loss function is to estimate how good the </a:t>
            </a:r>
            <a:r>
              <a:rPr lang="en-US" sz="2800" dirty="0" smtClean="0"/>
              <a:t>model </a:t>
            </a:r>
            <a:r>
              <a:rPr lang="en-US" sz="2800" dirty="0"/>
              <a:t>is at making predictions with the given data. </a:t>
            </a:r>
            <a:endParaRPr lang="en-US" sz="2800" dirty="0" smtClean="0"/>
          </a:p>
          <a:p>
            <a:pPr>
              <a:lnSpc>
                <a:spcPct val="150000"/>
              </a:lnSpc>
            </a:pPr>
            <a:r>
              <a:rPr lang="en-US" sz="2800" b="1" dirty="0"/>
              <a:t>Weak Learner</a:t>
            </a:r>
            <a:r>
              <a:rPr lang="en-US" sz="2800" dirty="0"/>
              <a:t> - A weak learner is one that classifies our data but does so poorly, perhaps no better than random guessing. In other words, it has a high error </a:t>
            </a:r>
            <a:r>
              <a:rPr lang="en-US" sz="2800" dirty="0" smtClean="0"/>
              <a:t>rate</a:t>
            </a:r>
          </a:p>
          <a:p>
            <a:pPr>
              <a:lnSpc>
                <a:spcPct val="150000"/>
              </a:lnSpc>
            </a:pPr>
            <a:r>
              <a:rPr lang="en-US" sz="2800" b="1" dirty="0"/>
              <a:t>Additive Model</a:t>
            </a:r>
            <a:r>
              <a:rPr lang="en-US" sz="2800" dirty="0"/>
              <a:t> - This is the iterative and sequential approach of adding the trees (weak learners) one step at a time. After each iteration, we need to be closer to our final model. In other words, each iteration should reduce the value of our loss function.</a:t>
            </a:r>
          </a:p>
          <a:p>
            <a:pPr>
              <a:lnSpc>
                <a:spcPct val="150000"/>
              </a:lnSpc>
            </a:pPr>
            <a:endParaRPr lang="en-US" sz="2800" dirty="0"/>
          </a:p>
        </p:txBody>
      </p:sp>
    </p:spTree>
    <p:extLst>
      <p:ext uri="{BB962C8B-B14F-4D97-AF65-F5344CB8AC3E}">
        <p14:creationId xmlns:p14="http://schemas.microsoft.com/office/powerpoint/2010/main" val="256404284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35520" y="956211"/>
            <a:ext cx="4619497" cy="1098220"/>
          </a:xfrm>
        </p:spPr>
        <p:txBody>
          <a:bodyPr>
            <a:normAutofit/>
          </a:bodyPr>
          <a:lstStyle/>
          <a:p>
            <a:r>
              <a:rPr lang="en-US" sz="4400" dirty="0" smtClean="0">
                <a:solidFill>
                  <a:srgbClr val="D6A300"/>
                </a:solidFill>
              </a:rPr>
              <a:t>Steps:</a:t>
            </a:r>
            <a:endParaRPr lang="en-US" sz="4400" dirty="0">
              <a:solidFill>
                <a:srgbClr val="D6A300"/>
              </a:solidFill>
            </a:endParaRPr>
          </a:p>
        </p:txBody>
      </p:sp>
      <p:sp>
        <p:nvSpPr>
          <p:cNvPr id="4" name="Rectangle 3"/>
          <p:cNvSpPr/>
          <p:nvPr/>
        </p:nvSpPr>
        <p:spPr>
          <a:xfrm>
            <a:off x="1335520" y="2658420"/>
            <a:ext cx="10487990" cy="3139321"/>
          </a:xfrm>
          <a:prstGeom prst="rect">
            <a:avLst/>
          </a:prstGeom>
        </p:spPr>
        <p:txBody>
          <a:bodyPr wrap="square">
            <a:spAutoFit/>
          </a:bodyPr>
          <a:lstStyle/>
          <a:p>
            <a:pPr>
              <a:buFont typeface="+mj-lt"/>
              <a:buAutoNum type="arabicPeriod"/>
            </a:pPr>
            <a:r>
              <a:rPr lang="en-US" dirty="0">
                <a:latin typeface="medium-content-serif-font"/>
              </a:rPr>
              <a:t>Generate some </a:t>
            </a:r>
            <a:r>
              <a:rPr lang="en-US" dirty="0" smtClean="0">
                <a:latin typeface="medium-content-serif-font"/>
              </a:rPr>
              <a:t>predictions</a:t>
            </a:r>
          </a:p>
          <a:p>
            <a:endParaRPr lang="en-US" dirty="0">
              <a:latin typeface="medium-content-serif-font"/>
            </a:endParaRPr>
          </a:p>
          <a:p>
            <a:r>
              <a:rPr lang="en-US" dirty="0" smtClean="0">
                <a:latin typeface="medium-content-serif-font"/>
              </a:rPr>
              <a:t>2.Calculate </a:t>
            </a:r>
            <a:r>
              <a:rPr lang="en-US" dirty="0">
                <a:latin typeface="medium-content-serif-font"/>
              </a:rPr>
              <a:t>the </a:t>
            </a:r>
            <a:r>
              <a:rPr lang="en-US" dirty="0" smtClean="0">
                <a:latin typeface="medium-content-serif-font"/>
              </a:rPr>
              <a:t>loss</a:t>
            </a:r>
          </a:p>
          <a:p>
            <a:endParaRPr lang="en-US" dirty="0">
              <a:latin typeface="medium-content-serif-font"/>
            </a:endParaRPr>
          </a:p>
          <a:p>
            <a:r>
              <a:rPr lang="en-US" dirty="0" smtClean="0">
                <a:latin typeface="medium-content-serif-font"/>
              </a:rPr>
              <a:t>3.Calculate </a:t>
            </a:r>
            <a:r>
              <a:rPr lang="en-US" dirty="0">
                <a:latin typeface="medium-content-serif-font"/>
              </a:rPr>
              <a:t>the </a:t>
            </a:r>
            <a:r>
              <a:rPr lang="en-US" dirty="0" smtClean="0">
                <a:latin typeface="medium-content-serif-font"/>
              </a:rPr>
              <a:t>pseudo-residuals</a:t>
            </a:r>
          </a:p>
          <a:p>
            <a:endParaRPr lang="en-US" dirty="0">
              <a:latin typeface="medium-content-serif-font"/>
            </a:endParaRPr>
          </a:p>
          <a:p>
            <a:r>
              <a:rPr lang="en-US" dirty="0" smtClean="0">
                <a:latin typeface="medium-content-serif-font"/>
              </a:rPr>
              <a:t>4.Train </a:t>
            </a:r>
            <a:r>
              <a:rPr lang="en-US" dirty="0">
                <a:latin typeface="medium-content-serif-font"/>
              </a:rPr>
              <a:t>a model on the </a:t>
            </a:r>
            <a:r>
              <a:rPr lang="en-US" dirty="0" smtClean="0">
                <a:latin typeface="medium-content-serif-font"/>
              </a:rPr>
              <a:t>pseudo-residuals</a:t>
            </a:r>
          </a:p>
          <a:p>
            <a:endParaRPr lang="en-US" dirty="0">
              <a:latin typeface="medium-content-serif-font"/>
            </a:endParaRPr>
          </a:p>
          <a:p>
            <a:r>
              <a:rPr lang="en-US" dirty="0" smtClean="0">
                <a:latin typeface="medium-content-serif-font"/>
              </a:rPr>
              <a:t>5.Compute </a:t>
            </a:r>
            <a:r>
              <a:rPr lang="en-US" dirty="0">
                <a:latin typeface="medium-content-serif-font"/>
              </a:rPr>
              <a:t>a </a:t>
            </a:r>
            <a:r>
              <a:rPr lang="en-US" dirty="0" smtClean="0">
                <a:latin typeface="medium-content-serif-font"/>
              </a:rPr>
              <a:t>multiplier</a:t>
            </a:r>
          </a:p>
          <a:p>
            <a:endParaRPr lang="en-US" dirty="0">
              <a:latin typeface="medium-content-serif-font"/>
            </a:endParaRPr>
          </a:p>
          <a:p>
            <a:r>
              <a:rPr lang="en-US" dirty="0" smtClean="0">
                <a:latin typeface="medium-content-serif-font"/>
              </a:rPr>
              <a:t>6.Repeat</a:t>
            </a:r>
            <a:r>
              <a:rPr lang="en-US" dirty="0">
                <a:latin typeface="medium-content-serif-font"/>
              </a:rPr>
              <a:t>!</a:t>
            </a:r>
            <a:endParaRPr lang="en-US" b="0" i="0" dirty="0">
              <a:effectLst/>
              <a:latin typeface="medium-content-serif-font"/>
            </a:endParaRPr>
          </a:p>
        </p:txBody>
      </p:sp>
    </p:spTree>
    <p:extLst>
      <p:ext uri="{BB962C8B-B14F-4D97-AF65-F5344CB8AC3E}">
        <p14:creationId xmlns:p14="http://schemas.microsoft.com/office/powerpoint/2010/main" val="176179573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330036" y="1432721"/>
            <a:ext cx="12160333" cy="4884952"/>
          </a:xfrm>
        </p:spPr>
        <p:txBody>
          <a:bodyPr/>
          <a:lstStyle/>
          <a:p>
            <a:pPr>
              <a:lnSpc>
                <a:spcPct val="150000"/>
              </a:lnSpc>
            </a:pPr>
            <a:r>
              <a:rPr lang="en-US" sz="2400" b="1" dirty="0"/>
              <a:t>Learning Rate</a:t>
            </a:r>
            <a:r>
              <a:rPr lang="en-US" sz="2400" dirty="0"/>
              <a:t> is used to scale the contribution from the new tree. This results in a small step in the right direction of prediction. Empirical evidence has proven that taking lots of small steps in the right direction results in better prediction with a testing dataset </a:t>
            </a:r>
            <a:r>
              <a:rPr lang="en-US" sz="2400" dirty="0" err="1"/>
              <a:t>i.e</a:t>
            </a:r>
            <a:r>
              <a:rPr lang="en-US" sz="2400" dirty="0"/>
              <a:t> the dataset that the model has never seen as compared to the perfect prediction in 1st step. Learning Rate is usually a small number like 0.1</a:t>
            </a:r>
          </a:p>
        </p:txBody>
      </p:sp>
    </p:spTree>
    <p:extLst>
      <p:ext uri="{BB962C8B-B14F-4D97-AF65-F5344CB8AC3E}">
        <p14:creationId xmlns:p14="http://schemas.microsoft.com/office/powerpoint/2010/main" val="2408368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28157" y="938150"/>
            <a:ext cx="5723906" cy="687539"/>
          </a:xfrm>
        </p:spPr>
        <p:txBody>
          <a:bodyPr>
            <a:noAutofit/>
          </a:bodyPr>
          <a:lstStyle/>
          <a:p>
            <a:r>
              <a:rPr lang="en-US" sz="2800" dirty="0" smtClean="0">
                <a:solidFill>
                  <a:schemeClr val="accent2"/>
                </a:solidFill>
                <a:latin typeface="Verdana" panose="020B0604030504040204" pitchFamily="34" charset="0"/>
                <a:ea typeface="Verdana" panose="020B0604030504040204" pitchFamily="34" charset="0"/>
                <a:cs typeface="Verdana" panose="020B0604030504040204" pitchFamily="34" charset="0"/>
              </a:rPr>
              <a:t>CONTD…</a:t>
            </a:r>
            <a:endParaRPr lang="en-US" sz="2800"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4294967295"/>
          </p:nvPr>
        </p:nvSpPr>
        <p:spPr>
          <a:xfrm>
            <a:off x="985652" y="2101931"/>
            <a:ext cx="11853101" cy="4215742"/>
          </a:xfrm>
        </p:spPr>
        <p:txBody>
          <a:bodyPr>
            <a:normAutofit/>
          </a:bodyPr>
          <a:lstStyle/>
          <a:p>
            <a:pPr marL="0" indent="0">
              <a:buNone/>
            </a:pPr>
            <a:r>
              <a:rPr lang="en-US" sz="2800" dirty="0" smtClean="0">
                <a:latin typeface="Verdana" panose="020B0604030504040204" pitchFamily="34" charset="0"/>
                <a:ea typeface="Verdana" panose="020B0604030504040204" pitchFamily="34" charset="0"/>
                <a:cs typeface="Verdana" panose="020B0604030504040204" pitchFamily="34" charset="0"/>
              </a:rPr>
              <a:t>Selection: </a:t>
            </a:r>
            <a:r>
              <a:rPr lang="en-US" sz="2800" dirty="0">
                <a:latin typeface="Verdana" panose="020B0604030504040204" pitchFamily="34" charset="0"/>
                <a:ea typeface="Verdana" panose="020B0604030504040204" pitchFamily="34" charset="0"/>
                <a:cs typeface="Verdana" panose="020B0604030504040204" pitchFamily="34" charset="0"/>
              </a:rPr>
              <a:t>T</a:t>
            </a:r>
            <a:r>
              <a:rPr lang="en-US" sz="2800" dirty="0" smtClean="0">
                <a:latin typeface="Verdana" panose="020B0604030504040204" pitchFamily="34" charset="0"/>
                <a:ea typeface="Verdana" panose="020B0604030504040204" pitchFamily="34" charset="0"/>
                <a:cs typeface="Verdana" panose="020B0604030504040204" pitchFamily="34" charset="0"/>
              </a:rPr>
              <a:t>o </a:t>
            </a:r>
            <a:r>
              <a:rPr lang="en-US" sz="2800" dirty="0">
                <a:latin typeface="Verdana" panose="020B0604030504040204" pitchFamily="34" charset="0"/>
                <a:ea typeface="Verdana" panose="020B0604030504040204" pitchFamily="34" charset="0"/>
                <a:cs typeface="Verdana" panose="020B0604030504040204" pitchFamily="34" charset="0"/>
              </a:rPr>
              <a:t>retrieve the group of rows and </a:t>
            </a:r>
            <a:r>
              <a:rPr lang="en-US" sz="2800" dirty="0" smtClean="0">
                <a:latin typeface="Verdana" panose="020B0604030504040204" pitchFamily="34" charset="0"/>
                <a:ea typeface="Verdana" panose="020B0604030504040204" pitchFamily="34" charset="0"/>
                <a:cs typeface="Verdana" panose="020B0604030504040204" pitchFamily="34" charset="0"/>
              </a:rPr>
              <a:t>columns</a:t>
            </a:r>
            <a:r>
              <a:rPr lang="en-US" sz="2800" dirty="0">
                <a:latin typeface="Verdana" panose="020B0604030504040204" pitchFamily="34" charset="0"/>
                <a:ea typeface="Verdana" panose="020B0604030504040204" pitchFamily="34" charset="0"/>
                <a:cs typeface="Verdana" panose="020B0604030504040204" pitchFamily="34" charset="0"/>
              </a:rPr>
              <a:t> </a:t>
            </a:r>
            <a:r>
              <a:rPr lang="en-US" sz="2800" dirty="0" smtClean="0">
                <a:latin typeface="Verdana" panose="020B0604030504040204" pitchFamily="34" charset="0"/>
                <a:ea typeface="Verdana" panose="020B0604030504040204" pitchFamily="34" charset="0"/>
                <a:cs typeface="Verdana" panose="020B0604030504040204" pitchFamily="34" charset="0"/>
              </a:rPr>
              <a:t>in the data frame</a:t>
            </a:r>
          </a:p>
          <a:p>
            <a:r>
              <a:rPr lang="en-US" sz="2800" dirty="0" err="1" smtClean="0">
                <a:latin typeface="Verdana" panose="020B0604030504040204" pitchFamily="34" charset="0"/>
                <a:ea typeface="Verdana" panose="020B0604030504040204" pitchFamily="34" charset="0"/>
                <a:cs typeface="Verdana" panose="020B0604030504040204" pitchFamily="34" charset="0"/>
              </a:rPr>
              <a:t>loc</a:t>
            </a:r>
            <a:r>
              <a:rPr lang="en-US" sz="2800" dirty="0" smtClean="0">
                <a:latin typeface="Verdana" panose="020B0604030504040204" pitchFamily="34" charset="0"/>
                <a:ea typeface="Verdana" panose="020B0604030504040204" pitchFamily="34" charset="0"/>
                <a:cs typeface="Verdana" panose="020B0604030504040204" pitchFamily="34" charset="0"/>
              </a:rPr>
              <a:t>: Selecting the </a:t>
            </a:r>
            <a:r>
              <a:rPr lang="en-US" sz="2800" dirty="0">
                <a:latin typeface="Verdana" panose="020B0604030504040204" pitchFamily="34" charset="0"/>
                <a:ea typeface="Verdana" panose="020B0604030504040204" pitchFamily="34" charset="0"/>
                <a:cs typeface="Verdana" panose="020B0604030504040204" pitchFamily="34" charset="0"/>
              </a:rPr>
              <a:t>section using a </a:t>
            </a:r>
            <a:r>
              <a:rPr lang="en-US" sz="2800" dirty="0" smtClean="0">
                <a:latin typeface="Verdana" panose="020B0604030504040204" pitchFamily="34" charset="0"/>
                <a:ea typeface="Verdana" panose="020B0604030504040204" pitchFamily="34" charset="0"/>
                <a:cs typeface="Verdana" panose="020B0604030504040204" pitchFamily="34" charset="0"/>
              </a:rPr>
              <a:t>label</a:t>
            </a:r>
          </a:p>
          <a:p>
            <a:r>
              <a:rPr lang="en-US" sz="2800" dirty="0" err="1" smtClean="0">
                <a:latin typeface="Verdana" panose="020B0604030504040204" pitchFamily="34" charset="0"/>
                <a:ea typeface="Verdana" panose="020B0604030504040204" pitchFamily="34" charset="0"/>
                <a:cs typeface="Verdana" panose="020B0604030504040204" pitchFamily="34" charset="0"/>
              </a:rPr>
              <a:t>Iloc</a:t>
            </a:r>
            <a:r>
              <a:rPr lang="en-US" sz="2800" dirty="0" smtClean="0">
                <a:latin typeface="Verdana" panose="020B0604030504040204" pitchFamily="34" charset="0"/>
                <a:ea typeface="Verdana" panose="020B0604030504040204" pitchFamily="34" charset="0"/>
                <a:cs typeface="Verdana" panose="020B0604030504040204" pitchFamily="34" charset="0"/>
              </a:rPr>
              <a:t>: </a:t>
            </a:r>
            <a:r>
              <a:rPr lang="en-US" sz="2800" dirty="0">
                <a:latin typeface="Verdana" panose="020B0604030504040204" pitchFamily="34" charset="0"/>
                <a:ea typeface="Verdana" panose="020B0604030504040204" pitchFamily="34" charset="0"/>
                <a:cs typeface="Verdana" panose="020B0604030504040204" pitchFamily="34" charset="0"/>
              </a:rPr>
              <a:t>Select via the position of the passed </a:t>
            </a:r>
            <a:r>
              <a:rPr lang="en-US" sz="2800" dirty="0" smtClean="0">
                <a:latin typeface="Verdana" panose="020B0604030504040204" pitchFamily="34" charset="0"/>
                <a:ea typeface="Verdana" panose="020B0604030504040204" pitchFamily="34" charset="0"/>
                <a:cs typeface="Verdana" panose="020B0604030504040204" pitchFamily="34" charset="0"/>
              </a:rPr>
              <a:t>integers</a:t>
            </a:r>
          </a:p>
          <a:p>
            <a:r>
              <a:rPr lang="en-US" sz="2800" dirty="0" smtClean="0">
                <a:latin typeface="Verdana" panose="020B0604030504040204" pitchFamily="34" charset="0"/>
                <a:ea typeface="Verdana" panose="020B0604030504040204" pitchFamily="34" charset="0"/>
                <a:cs typeface="Verdana" panose="020B0604030504040204" pitchFamily="34" charset="0"/>
              </a:rPr>
              <a:t>Boolean indexing: Retrieve the dataset with condition</a:t>
            </a:r>
          </a:p>
          <a:p>
            <a:r>
              <a:rPr lang="en-US" sz="2800" dirty="0" err="1" smtClean="0">
                <a:latin typeface="Verdana" panose="020B0604030504040204" pitchFamily="34" charset="0"/>
                <a:ea typeface="Verdana" panose="020B0604030504040204" pitchFamily="34" charset="0"/>
                <a:cs typeface="Verdana" panose="020B0604030504040204" pitchFamily="34" charset="0"/>
              </a:rPr>
              <a:t>Isin</a:t>
            </a:r>
            <a:r>
              <a:rPr lang="en-US" sz="2800" dirty="0" smtClean="0">
                <a:latin typeface="Verdana" panose="020B0604030504040204" pitchFamily="34" charset="0"/>
                <a:ea typeface="Verdana" panose="020B0604030504040204" pitchFamily="34" charset="0"/>
                <a:cs typeface="Verdana" panose="020B0604030504040204" pitchFamily="34" charset="0"/>
              </a:rPr>
              <a:t>(): Checks whether </a:t>
            </a:r>
            <a:r>
              <a:rPr lang="en-US" sz="2800" dirty="0">
                <a:latin typeface="Verdana" panose="020B0604030504040204" pitchFamily="34" charset="0"/>
                <a:ea typeface="Verdana" panose="020B0604030504040204" pitchFamily="34" charset="0"/>
                <a:cs typeface="Verdana" panose="020B0604030504040204" pitchFamily="34" charset="0"/>
              </a:rPr>
              <a:t>each element in the </a:t>
            </a:r>
            <a:r>
              <a:rPr lang="en-US" sz="2800" dirty="0" smtClean="0">
                <a:latin typeface="Verdana" panose="020B0604030504040204" pitchFamily="34" charset="0"/>
                <a:ea typeface="Verdana" panose="020B0604030504040204" pitchFamily="34" charset="0"/>
                <a:cs typeface="Verdana" panose="020B0604030504040204" pitchFamily="34" charset="0"/>
              </a:rPr>
              <a:t>Data Frame </a:t>
            </a:r>
            <a:r>
              <a:rPr lang="en-US" sz="2800" dirty="0">
                <a:latin typeface="Verdana" panose="020B0604030504040204" pitchFamily="34" charset="0"/>
                <a:ea typeface="Verdana" panose="020B0604030504040204" pitchFamily="34" charset="0"/>
                <a:cs typeface="Verdana" panose="020B0604030504040204" pitchFamily="34" charset="0"/>
              </a:rPr>
              <a:t>is contained in values.</a:t>
            </a:r>
          </a:p>
        </p:txBody>
      </p:sp>
    </p:spTree>
    <p:extLst>
      <p:ext uri="{BB962C8B-B14F-4D97-AF65-F5344CB8AC3E}">
        <p14:creationId xmlns:p14="http://schemas.microsoft.com/office/powerpoint/2010/main" val="108634923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0042" y="124939"/>
            <a:ext cx="4892633" cy="575705"/>
          </a:xfrm>
        </p:spPr>
        <p:txBody>
          <a:bodyPr>
            <a:normAutofit fontScale="90000"/>
          </a:bodyPr>
          <a:lstStyle/>
          <a:p>
            <a:r>
              <a:rPr lang="en-US" dirty="0" smtClean="0">
                <a:solidFill>
                  <a:srgbClr val="D6A300"/>
                </a:solidFill>
              </a:rPr>
              <a:t>SUMMARY</a:t>
            </a:r>
            <a:endParaRPr lang="en-US" dirty="0">
              <a:solidFill>
                <a:srgbClr val="D6A300"/>
              </a:solidFill>
            </a:endParaRPr>
          </a:p>
        </p:txBody>
      </p:sp>
      <p:sp>
        <p:nvSpPr>
          <p:cNvPr id="3" name="Content Placeholder 2"/>
          <p:cNvSpPr>
            <a:spLocks noGrp="1"/>
          </p:cNvSpPr>
          <p:nvPr>
            <p:ph idx="4294967295"/>
          </p:nvPr>
        </p:nvSpPr>
        <p:spPr>
          <a:xfrm>
            <a:off x="1223158" y="1163782"/>
            <a:ext cx="11615595" cy="5106389"/>
          </a:xfrm>
        </p:spPr>
        <p:txBody>
          <a:bodyPr/>
          <a:lstStyle/>
          <a:p>
            <a:pPr>
              <a:lnSpc>
                <a:spcPct val="150000"/>
              </a:lnSpc>
            </a:pPr>
            <a:r>
              <a:rPr lang="en-US" sz="2400" dirty="0"/>
              <a:t>The very first model that a boosting algorithm creates is a constant model. This is a model that predicts a constant value regardless of what it’s given as inputs.</a:t>
            </a:r>
          </a:p>
          <a:p>
            <a:pPr>
              <a:lnSpc>
                <a:spcPct val="150000"/>
              </a:lnSpc>
            </a:pPr>
            <a:r>
              <a:rPr lang="en-US" sz="2400" dirty="0"/>
              <a:t>At each step after that, the algorithm finds the gradients of the loss function and trains a new model on those gradients.</a:t>
            </a:r>
          </a:p>
          <a:p>
            <a:pPr>
              <a:lnSpc>
                <a:spcPct val="150000"/>
              </a:lnSpc>
            </a:pPr>
            <a:r>
              <a:rPr lang="en-US" sz="2400" dirty="0"/>
              <a:t>Because of </a:t>
            </a:r>
            <a:r>
              <a:rPr lang="en-US" sz="2400" dirty="0" err="1"/>
              <a:t>mathemagic</a:t>
            </a:r>
            <a:r>
              <a:rPr lang="en-US" sz="2400" dirty="0"/>
              <a:t>, repeating this procedure leads to increasingly accurate predictions.</a:t>
            </a:r>
          </a:p>
          <a:p>
            <a:pPr>
              <a:lnSpc>
                <a:spcPct val="150000"/>
              </a:lnSpc>
            </a:pPr>
            <a:endParaRPr lang="en-US" sz="2400" dirty="0"/>
          </a:p>
        </p:txBody>
      </p:sp>
      <p:graphicFrame>
        <p:nvGraphicFramePr>
          <p:cNvPr id="4" name="Object 3"/>
          <p:cNvGraphicFramePr>
            <a:graphicFrameLocks noChangeAspect="1"/>
          </p:cNvGraphicFramePr>
          <p:nvPr>
            <p:extLst>
              <p:ext uri="{D42A27DB-BD31-4B8C-83A1-F6EECF244321}">
                <p14:modId xmlns:p14="http://schemas.microsoft.com/office/powerpoint/2010/main" val="3920234601"/>
              </p:ext>
            </p:extLst>
          </p:nvPr>
        </p:nvGraphicFramePr>
        <p:xfrm>
          <a:off x="6060886" y="5931132"/>
          <a:ext cx="1069897" cy="884753"/>
        </p:xfrm>
        <a:graphic>
          <a:graphicData uri="http://schemas.openxmlformats.org/presentationml/2006/ole">
            <mc:AlternateContent xmlns:mc="http://schemas.openxmlformats.org/markup-compatibility/2006">
              <mc:Choice xmlns:v="urn:schemas-microsoft-com:vml" Requires="v">
                <p:oleObj spid="_x0000_s2094" name="Document" showAsIcon="1" r:id="rId3" imgW="914400" imgH="771480" progId="Word.Document.12">
                  <p:embed/>
                </p:oleObj>
              </mc:Choice>
              <mc:Fallback>
                <p:oleObj name="Document" showAsIcon="1" r:id="rId3" imgW="914400" imgH="771480" progId="Word.Document.12">
                  <p:embed/>
                  <p:pic>
                    <p:nvPicPr>
                      <p:cNvPr id="0" name=""/>
                      <p:cNvPicPr/>
                      <p:nvPr/>
                    </p:nvPicPr>
                    <p:blipFill>
                      <a:blip r:embed="rId4"/>
                      <a:stretch>
                        <a:fillRect/>
                      </a:stretch>
                    </p:blipFill>
                    <p:spPr>
                      <a:xfrm>
                        <a:off x="6060886" y="5931132"/>
                        <a:ext cx="1069897" cy="884753"/>
                      </a:xfrm>
                      <a:prstGeom prst="rect">
                        <a:avLst/>
                      </a:prstGeom>
                    </p:spPr>
                  </p:pic>
                </p:oleObj>
              </mc:Fallback>
            </mc:AlternateContent>
          </a:graphicData>
        </a:graphic>
      </p:graphicFrame>
    </p:spTree>
    <p:extLst>
      <p:ext uri="{BB962C8B-B14F-4D97-AF65-F5344CB8AC3E}">
        <p14:creationId xmlns:p14="http://schemas.microsoft.com/office/powerpoint/2010/main" val="117567779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solidFill>
                  <a:schemeClr val="accent2"/>
                </a:solidFill>
              </a:rPr>
              <a:t>xgboost</a:t>
            </a:r>
            <a:endParaRPr lang="en-US" dirty="0">
              <a:solidFill>
                <a:schemeClr val="accent2"/>
              </a:solidFill>
            </a:endParaRPr>
          </a:p>
        </p:txBody>
      </p:sp>
      <p:sp>
        <p:nvSpPr>
          <p:cNvPr id="3" name="Content Placeholder 2"/>
          <p:cNvSpPr>
            <a:spLocks noGrp="1"/>
          </p:cNvSpPr>
          <p:nvPr>
            <p:ph idx="1"/>
          </p:nvPr>
        </p:nvSpPr>
        <p:spPr/>
        <p:txBody>
          <a:bodyPr vert="horz" wrap="square" lIns="104860" tIns="52430" rIns="104860" bIns="52430" numCol="1" rtlCol="0" anchor="t" anchorCtr="0" compatLnSpc="1">
            <a:prstTxWarp prst="textNoShape">
              <a:avLst/>
            </a:prstTxWarp>
            <a:normAutofit fontScale="92500" lnSpcReduction="10000"/>
          </a:bodyPr>
          <a:lstStyle/>
          <a:p>
            <a:r>
              <a:rPr lang="en-US" dirty="0" err="1"/>
              <a:t>XGBoost</a:t>
            </a:r>
            <a:r>
              <a:rPr lang="en-US" dirty="0"/>
              <a:t> is an implementation of the </a:t>
            </a:r>
            <a:r>
              <a:rPr lang="en-US" b="1" dirty="0"/>
              <a:t>Gradient Boosted Decision Trees</a:t>
            </a:r>
            <a:r>
              <a:rPr lang="en-US" dirty="0"/>
              <a:t> Algorithm</a:t>
            </a:r>
          </a:p>
          <a:p>
            <a:r>
              <a:rPr lang="en-US" dirty="0"/>
              <a:t>It is a decision-tree-based ensemble Machine Learning algorithm that uses </a:t>
            </a:r>
            <a:r>
              <a:rPr lang="en-US" u="sng" dirty="0">
                <a:solidFill>
                  <a:srgbClr val="92D050"/>
                </a:solidFill>
              </a:rPr>
              <a:t>gradient boosting</a:t>
            </a:r>
            <a:r>
              <a:rPr lang="en-US" dirty="0">
                <a:solidFill>
                  <a:srgbClr val="92D050"/>
                </a:solidFill>
              </a:rPr>
              <a:t> </a:t>
            </a:r>
            <a:r>
              <a:rPr lang="en-US" dirty="0"/>
              <a:t>framework.</a:t>
            </a:r>
          </a:p>
          <a:p>
            <a:r>
              <a:rPr lang="en-US" dirty="0" err="1"/>
              <a:t>XGBoost</a:t>
            </a:r>
            <a:r>
              <a:rPr lang="en-US" dirty="0"/>
              <a:t> and Gradient Boosting Machines(GBMs) are both ensemble tree methods that apply the principle of boosting weak learners using the gradient descent architecture. </a:t>
            </a:r>
            <a:r>
              <a:rPr lang="en-US" dirty="0" err="1"/>
              <a:t>However,XGBoost</a:t>
            </a:r>
            <a:r>
              <a:rPr lang="en-US" dirty="0"/>
              <a:t> improves upon the base GBM framework through systems optimization and algorithmic enhancements.</a:t>
            </a:r>
          </a:p>
        </p:txBody>
      </p:sp>
    </p:spTree>
    <p:extLst>
      <p:ext uri="{BB962C8B-B14F-4D97-AF65-F5344CB8AC3E}">
        <p14:creationId xmlns:p14="http://schemas.microsoft.com/office/powerpoint/2010/main" val="19281325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80D1F5-BB4E-4459-BF5A-C10189C1A1B1}"/>
              </a:ext>
            </a:extLst>
          </p:cNvPr>
          <p:cNvSpPr>
            <a:spLocks noGrp="1"/>
          </p:cNvSpPr>
          <p:nvPr>
            <p:ph type="title"/>
          </p:nvPr>
        </p:nvSpPr>
        <p:spPr/>
        <p:txBody>
          <a:bodyPr/>
          <a:lstStyle/>
          <a:p>
            <a:r>
              <a:rPr lang="en-US" dirty="0">
                <a:solidFill>
                  <a:schemeClr val="accent2">
                    <a:lumMod val="75000"/>
                  </a:schemeClr>
                </a:solidFill>
              </a:rPr>
              <a:t>EXAMPLE:</a:t>
            </a:r>
          </a:p>
        </p:txBody>
      </p:sp>
      <p:pic>
        <p:nvPicPr>
          <p:cNvPr id="4" name="Picture 4" descr="Chart, scatter chart&#10;&#10;Description automatically generated">
            <a:extLst>
              <a:ext uri="{FF2B5EF4-FFF2-40B4-BE49-F238E27FC236}">
                <a16:creationId xmlns:a16="http://schemas.microsoft.com/office/drawing/2014/main" xmlns="" id="{CA32090C-C76F-4602-8AD7-FA9ADE566695}"/>
              </a:ext>
            </a:extLst>
          </p:cNvPr>
          <p:cNvPicPr>
            <a:picLocks noChangeAspect="1"/>
          </p:cNvPicPr>
          <p:nvPr/>
        </p:nvPicPr>
        <p:blipFill>
          <a:blip r:embed="rId2"/>
          <a:stretch>
            <a:fillRect/>
          </a:stretch>
        </p:blipFill>
        <p:spPr>
          <a:xfrm>
            <a:off x="4174803" y="2597646"/>
            <a:ext cx="6097028" cy="3499846"/>
          </a:xfrm>
          <a:prstGeom prst="rect">
            <a:avLst/>
          </a:prstGeom>
        </p:spPr>
      </p:pic>
    </p:spTree>
    <p:extLst>
      <p:ext uri="{BB962C8B-B14F-4D97-AF65-F5344CB8AC3E}">
        <p14:creationId xmlns:p14="http://schemas.microsoft.com/office/powerpoint/2010/main" val="35780132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208E485-8003-4A2A-A493-A22EA57812A7}"/>
              </a:ext>
            </a:extLst>
          </p:cNvPr>
          <p:cNvSpPr>
            <a:spLocks noGrp="1"/>
          </p:cNvSpPr>
          <p:nvPr>
            <p:ph idx="1"/>
          </p:nvPr>
        </p:nvSpPr>
        <p:spPr>
          <a:xfrm>
            <a:off x="1260263" y="879623"/>
            <a:ext cx="11359796" cy="1233460"/>
          </a:xfrm>
        </p:spPr>
        <p:txBody>
          <a:bodyPr vert="horz" wrap="square" lIns="104860" tIns="52430" rIns="104860" bIns="52430" numCol="1" rtlCol="0" anchor="t" anchorCtr="0" compatLnSpc="1">
            <a:prstTxWarp prst="textNoShape">
              <a:avLst/>
            </a:prstTxWarp>
            <a:normAutofit fontScale="77500" lnSpcReduction="20000"/>
          </a:bodyPr>
          <a:lstStyle/>
          <a:p>
            <a:r>
              <a:rPr lang="en-US" dirty="0"/>
              <a:t>We start with an arbitrary initial prediction. This could be the average in the case of regression and 0.5 in the case of classification.</a:t>
            </a:r>
          </a:p>
        </p:txBody>
      </p:sp>
      <p:pic>
        <p:nvPicPr>
          <p:cNvPr id="4" name="Picture 4" descr="Chart, box and whisker chart&#10;&#10;Description automatically generated">
            <a:extLst>
              <a:ext uri="{FF2B5EF4-FFF2-40B4-BE49-F238E27FC236}">
                <a16:creationId xmlns:a16="http://schemas.microsoft.com/office/drawing/2014/main" xmlns="" id="{18EEF433-D44C-4C23-9729-4B1D591E27D4}"/>
              </a:ext>
            </a:extLst>
          </p:cNvPr>
          <p:cNvPicPr>
            <a:picLocks noChangeAspect="1"/>
          </p:cNvPicPr>
          <p:nvPr/>
        </p:nvPicPr>
        <p:blipFill>
          <a:blip r:embed="rId2"/>
          <a:stretch>
            <a:fillRect/>
          </a:stretch>
        </p:blipFill>
        <p:spPr>
          <a:xfrm>
            <a:off x="4075880" y="2351245"/>
            <a:ext cx="6888421" cy="4645849"/>
          </a:xfrm>
          <a:prstGeom prst="rect">
            <a:avLst/>
          </a:prstGeom>
        </p:spPr>
      </p:pic>
    </p:spTree>
    <p:extLst>
      <p:ext uri="{BB962C8B-B14F-4D97-AF65-F5344CB8AC3E}">
        <p14:creationId xmlns:p14="http://schemas.microsoft.com/office/powerpoint/2010/main" val="27472392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D137250-BCAF-4C16-8771-C32FFCD8D21B}"/>
              </a:ext>
            </a:extLst>
          </p:cNvPr>
          <p:cNvSpPr>
            <a:spLocks noGrp="1"/>
          </p:cNvSpPr>
          <p:nvPr>
            <p:ph idx="1"/>
          </p:nvPr>
        </p:nvSpPr>
        <p:spPr>
          <a:xfrm>
            <a:off x="1450918" y="1515136"/>
            <a:ext cx="11359796" cy="3298878"/>
          </a:xfrm>
        </p:spPr>
        <p:txBody>
          <a:bodyPr vert="horz" wrap="square" lIns="104860" tIns="52430" rIns="104860" bIns="52430" numCol="1" rtlCol="0" anchor="t" anchorCtr="0" compatLnSpc="1">
            <a:prstTxWarp prst="textNoShape">
              <a:avLst/>
            </a:prstTxWarp>
            <a:normAutofit fontScale="92500" lnSpcReduction="20000"/>
          </a:bodyPr>
          <a:lstStyle/>
          <a:p>
            <a:pPr marL="0" indent="0">
              <a:buNone/>
            </a:pPr>
            <a:r>
              <a:rPr lang="en-US" dirty="0"/>
              <a:t>For every sample we calculate the residual with the proceeding formula.</a:t>
            </a:r>
          </a:p>
          <a:p>
            <a:pPr marL="0" indent="0">
              <a:buNone/>
            </a:pPr>
            <a:r>
              <a:rPr lang="en-US" dirty="0"/>
              <a:t>residual=actual value – predicted value</a:t>
            </a:r>
          </a:p>
          <a:p>
            <a:pPr marL="0" indent="0">
              <a:buNone/>
            </a:pPr>
            <a:endParaRPr lang="en-US" dirty="0"/>
          </a:p>
          <a:p>
            <a:pPr marL="0" indent="0">
              <a:buNone/>
            </a:pPr>
            <a:r>
              <a:rPr lang="en-US" dirty="0"/>
              <a:t>Suppose, after applying the formula, we end up with the following residuals, starting with the samples from left to right.</a:t>
            </a:r>
            <a:endParaRPr lang="en-US"/>
          </a:p>
        </p:txBody>
      </p:sp>
      <p:pic>
        <p:nvPicPr>
          <p:cNvPr id="4" name="Picture 4">
            <a:extLst>
              <a:ext uri="{FF2B5EF4-FFF2-40B4-BE49-F238E27FC236}">
                <a16:creationId xmlns:a16="http://schemas.microsoft.com/office/drawing/2014/main" xmlns="" id="{F6C6C71E-C10C-4891-82C2-BE0816F2D8C5}"/>
              </a:ext>
            </a:extLst>
          </p:cNvPr>
          <p:cNvPicPr>
            <a:picLocks noChangeAspect="1"/>
          </p:cNvPicPr>
          <p:nvPr/>
        </p:nvPicPr>
        <p:blipFill>
          <a:blip r:embed="rId2"/>
          <a:stretch>
            <a:fillRect/>
          </a:stretch>
        </p:blipFill>
        <p:spPr>
          <a:xfrm>
            <a:off x="3208345" y="5370553"/>
            <a:ext cx="6450458" cy="507475"/>
          </a:xfrm>
          <a:prstGeom prst="rect">
            <a:avLst/>
          </a:prstGeom>
        </p:spPr>
      </p:pic>
    </p:spTree>
    <p:extLst>
      <p:ext uri="{BB962C8B-B14F-4D97-AF65-F5344CB8AC3E}">
        <p14:creationId xmlns:p14="http://schemas.microsoft.com/office/powerpoint/2010/main" val="269302681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5EC5FF1-9A2E-4A31-B407-0E6C014A72EC}"/>
              </a:ext>
            </a:extLst>
          </p:cNvPr>
          <p:cNvSpPr>
            <a:spLocks noGrp="1"/>
          </p:cNvSpPr>
          <p:nvPr>
            <p:ph idx="1"/>
          </p:nvPr>
        </p:nvSpPr>
        <p:spPr>
          <a:xfrm>
            <a:off x="1323816" y="895510"/>
            <a:ext cx="11359796" cy="3028785"/>
          </a:xfrm>
        </p:spPr>
        <p:txBody>
          <a:bodyPr vert="horz" wrap="square" lIns="104860" tIns="52430" rIns="104860" bIns="52430" numCol="1" rtlCol="0" anchor="t" anchorCtr="0" compatLnSpc="1">
            <a:prstTxWarp prst="textNoShape">
              <a:avLst/>
            </a:prstTxWarp>
            <a:normAutofit fontScale="92500" lnSpcReduction="20000"/>
          </a:bodyPr>
          <a:lstStyle/>
          <a:p>
            <a:r>
              <a:rPr lang="en-US" dirty="0"/>
              <a:t>We use linear scan to decide the best split along the given features (Square Footage). By linear scan, we mean that we need to select a threshold between the first pair of points (their average), then select a threshold between the next pair of points(their average) and so on until we've explored all possibilities</a:t>
            </a:r>
          </a:p>
        </p:txBody>
      </p:sp>
      <p:pic>
        <p:nvPicPr>
          <p:cNvPr id="4" name="Picture 4" descr="Chart, box and whisker chart&#10;&#10;Description automatically generated">
            <a:extLst>
              <a:ext uri="{FF2B5EF4-FFF2-40B4-BE49-F238E27FC236}">
                <a16:creationId xmlns:a16="http://schemas.microsoft.com/office/drawing/2014/main" xmlns="" id="{D1C1F6C1-B98E-4315-A516-76442D2BF3BA}"/>
              </a:ext>
            </a:extLst>
          </p:cNvPr>
          <p:cNvPicPr>
            <a:picLocks noChangeAspect="1"/>
          </p:cNvPicPr>
          <p:nvPr/>
        </p:nvPicPr>
        <p:blipFill>
          <a:blip r:embed="rId2"/>
          <a:stretch>
            <a:fillRect/>
          </a:stretch>
        </p:blipFill>
        <p:spPr>
          <a:xfrm>
            <a:off x="1730776" y="3928461"/>
            <a:ext cx="5635381" cy="3662952"/>
          </a:xfrm>
          <a:prstGeom prst="rect">
            <a:avLst/>
          </a:prstGeom>
        </p:spPr>
      </p:pic>
      <p:pic>
        <p:nvPicPr>
          <p:cNvPr id="5" name="Picture 5" descr="Diagram&#10;&#10;Description automatically generated">
            <a:extLst>
              <a:ext uri="{FF2B5EF4-FFF2-40B4-BE49-F238E27FC236}">
                <a16:creationId xmlns:a16="http://schemas.microsoft.com/office/drawing/2014/main" xmlns="" id="{BFD1A720-C1FD-4FBF-AC0C-4EF19F8363E8}"/>
              </a:ext>
            </a:extLst>
          </p:cNvPr>
          <p:cNvPicPr>
            <a:picLocks noChangeAspect="1"/>
          </p:cNvPicPr>
          <p:nvPr/>
        </p:nvPicPr>
        <p:blipFill>
          <a:blip r:embed="rId3"/>
          <a:stretch>
            <a:fillRect/>
          </a:stretch>
        </p:blipFill>
        <p:spPr>
          <a:xfrm>
            <a:off x="7686613" y="3939557"/>
            <a:ext cx="5272660" cy="3645557"/>
          </a:xfrm>
          <a:prstGeom prst="rect">
            <a:avLst/>
          </a:prstGeom>
        </p:spPr>
      </p:pic>
    </p:spTree>
    <p:extLst>
      <p:ext uri="{BB962C8B-B14F-4D97-AF65-F5344CB8AC3E}">
        <p14:creationId xmlns:p14="http://schemas.microsoft.com/office/powerpoint/2010/main" val="29925263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 letter&#10;&#10;Description automatically generated">
            <a:extLst>
              <a:ext uri="{FF2B5EF4-FFF2-40B4-BE49-F238E27FC236}">
                <a16:creationId xmlns:a16="http://schemas.microsoft.com/office/drawing/2014/main" xmlns="" id="{D24EB456-22AB-4E5A-8BEC-CED72489B512}"/>
              </a:ext>
            </a:extLst>
          </p:cNvPr>
          <p:cNvPicPr>
            <a:picLocks noChangeAspect="1"/>
          </p:cNvPicPr>
          <p:nvPr/>
        </p:nvPicPr>
        <p:blipFill>
          <a:blip r:embed="rId2"/>
          <a:stretch>
            <a:fillRect/>
          </a:stretch>
        </p:blipFill>
        <p:spPr>
          <a:xfrm>
            <a:off x="3878032" y="1348735"/>
            <a:ext cx="7383040" cy="5496750"/>
          </a:xfrm>
          <a:prstGeom prst="rect">
            <a:avLst/>
          </a:prstGeom>
        </p:spPr>
      </p:pic>
    </p:spTree>
    <p:extLst>
      <p:ext uri="{BB962C8B-B14F-4D97-AF65-F5344CB8AC3E}">
        <p14:creationId xmlns:p14="http://schemas.microsoft.com/office/powerpoint/2010/main" val="28027310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F46C6BE-D04B-4F92-A67C-9600C505AF00}"/>
              </a:ext>
            </a:extLst>
          </p:cNvPr>
          <p:cNvSpPr>
            <a:spLocks noGrp="1"/>
          </p:cNvSpPr>
          <p:nvPr>
            <p:ph idx="1"/>
          </p:nvPr>
        </p:nvSpPr>
        <p:spPr>
          <a:xfrm>
            <a:off x="1401456" y="798984"/>
            <a:ext cx="11359796" cy="3121714"/>
          </a:xfrm>
        </p:spPr>
        <p:txBody>
          <a:bodyPr vert="horz" wrap="square" lIns="104860" tIns="52430" rIns="104860" bIns="52430" numCol="1" rtlCol="0" anchor="t" anchorCtr="0" compatLnSpc="1">
            <a:prstTxWarp prst="textNoShape">
              <a:avLst/>
            </a:prstTxWarp>
            <a:normAutofit fontScale="85000" lnSpcReduction="20000"/>
          </a:bodyPr>
          <a:lstStyle/>
          <a:p>
            <a:r>
              <a:rPr lang="en-US" dirty="0"/>
              <a:t>Lambda and Gamma are both hyperparameters. Lambda is a regularization parameter that reduces the prediction's sensitivity to individual observations, whereas Gamma is the minimum loss reduction required to make a further partition on a leaf node of the tree.</a:t>
            </a:r>
          </a:p>
          <a:p>
            <a:r>
              <a:rPr lang="en-US" dirty="0"/>
              <a:t>We arbitrarily set Lambda and gamma to the following.</a:t>
            </a:r>
          </a:p>
          <a:p>
            <a:pPr marL="0" indent="0">
              <a:buNone/>
            </a:pPr>
            <a:endParaRPr lang="en-US" dirty="0"/>
          </a:p>
        </p:txBody>
      </p:sp>
      <p:pic>
        <p:nvPicPr>
          <p:cNvPr id="4" name="Picture 4" descr="A picture containing text&#10;&#10;Description automatically generated">
            <a:extLst>
              <a:ext uri="{FF2B5EF4-FFF2-40B4-BE49-F238E27FC236}">
                <a16:creationId xmlns:a16="http://schemas.microsoft.com/office/drawing/2014/main" xmlns="" id="{FB172D18-F710-4D61-B98C-47B7EC66B136}"/>
              </a:ext>
            </a:extLst>
          </p:cNvPr>
          <p:cNvPicPr>
            <a:picLocks noChangeAspect="1"/>
          </p:cNvPicPr>
          <p:nvPr/>
        </p:nvPicPr>
        <p:blipFill>
          <a:blip r:embed="rId2"/>
          <a:stretch>
            <a:fillRect/>
          </a:stretch>
        </p:blipFill>
        <p:spPr>
          <a:xfrm>
            <a:off x="4645828" y="4309180"/>
            <a:ext cx="4907671" cy="1735706"/>
          </a:xfrm>
          <a:prstGeom prst="rect">
            <a:avLst/>
          </a:prstGeom>
        </p:spPr>
      </p:pic>
    </p:spTree>
    <p:extLst>
      <p:ext uri="{BB962C8B-B14F-4D97-AF65-F5344CB8AC3E}">
        <p14:creationId xmlns:p14="http://schemas.microsoft.com/office/powerpoint/2010/main" val="9080610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xmlns="" id="{B7ECB1D7-3437-4DE5-B5DE-E8F6A223B708}"/>
              </a:ext>
            </a:extLst>
          </p:cNvPr>
          <p:cNvPicPr>
            <a:picLocks noChangeAspect="1"/>
          </p:cNvPicPr>
          <p:nvPr/>
        </p:nvPicPr>
        <p:blipFill>
          <a:blip r:embed="rId2"/>
          <a:stretch>
            <a:fillRect/>
          </a:stretch>
        </p:blipFill>
        <p:spPr>
          <a:xfrm>
            <a:off x="3482335" y="1174910"/>
            <a:ext cx="8421746" cy="5663042"/>
          </a:xfrm>
          <a:prstGeom prst="rect">
            <a:avLst/>
          </a:prstGeom>
        </p:spPr>
      </p:pic>
    </p:spTree>
    <p:extLst>
      <p:ext uri="{BB962C8B-B14F-4D97-AF65-F5344CB8AC3E}">
        <p14:creationId xmlns:p14="http://schemas.microsoft.com/office/powerpoint/2010/main" val="85744930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box and whisker chart&#10;&#10;Description automatically generated">
            <a:extLst>
              <a:ext uri="{FF2B5EF4-FFF2-40B4-BE49-F238E27FC236}">
                <a16:creationId xmlns:a16="http://schemas.microsoft.com/office/drawing/2014/main" xmlns="" id="{1220CD28-55E2-4E4F-A0D2-B3FC8FD8EA03}"/>
              </a:ext>
            </a:extLst>
          </p:cNvPr>
          <p:cNvPicPr>
            <a:picLocks noChangeAspect="1"/>
          </p:cNvPicPr>
          <p:nvPr/>
        </p:nvPicPr>
        <p:blipFill>
          <a:blip r:embed="rId2"/>
          <a:stretch>
            <a:fillRect/>
          </a:stretch>
        </p:blipFill>
        <p:spPr>
          <a:xfrm>
            <a:off x="745430" y="280329"/>
            <a:ext cx="6344338" cy="3660108"/>
          </a:xfrm>
          <a:prstGeom prst="rect">
            <a:avLst/>
          </a:prstGeom>
        </p:spPr>
      </p:pic>
      <p:pic>
        <p:nvPicPr>
          <p:cNvPr id="4" name="Picture 4" descr="Diagram&#10;&#10;Description automatically generated">
            <a:extLst>
              <a:ext uri="{FF2B5EF4-FFF2-40B4-BE49-F238E27FC236}">
                <a16:creationId xmlns:a16="http://schemas.microsoft.com/office/drawing/2014/main" xmlns="" id="{12B93DF2-32B8-444C-889E-345C0BB42149}"/>
              </a:ext>
            </a:extLst>
          </p:cNvPr>
          <p:cNvPicPr>
            <a:picLocks noChangeAspect="1"/>
          </p:cNvPicPr>
          <p:nvPr/>
        </p:nvPicPr>
        <p:blipFill>
          <a:blip r:embed="rId3"/>
          <a:stretch>
            <a:fillRect/>
          </a:stretch>
        </p:blipFill>
        <p:spPr>
          <a:xfrm>
            <a:off x="7274429" y="288065"/>
            <a:ext cx="6261902" cy="3644638"/>
          </a:xfrm>
          <a:prstGeom prst="rect">
            <a:avLst/>
          </a:prstGeom>
        </p:spPr>
      </p:pic>
      <p:pic>
        <p:nvPicPr>
          <p:cNvPr id="5" name="Picture 5" descr="Text, letter&#10;&#10;Description automatically generated">
            <a:extLst>
              <a:ext uri="{FF2B5EF4-FFF2-40B4-BE49-F238E27FC236}">
                <a16:creationId xmlns:a16="http://schemas.microsoft.com/office/drawing/2014/main" xmlns="" id="{A7E9B1E0-8ED5-4F42-A809-FA534D708DE0}"/>
              </a:ext>
            </a:extLst>
          </p:cNvPr>
          <p:cNvPicPr>
            <a:picLocks noChangeAspect="1"/>
          </p:cNvPicPr>
          <p:nvPr/>
        </p:nvPicPr>
        <p:blipFill>
          <a:blip r:embed="rId4"/>
          <a:stretch>
            <a:fillRect/>
          </a:stretch>
        </p:blipFill>
        <p:spPr>
          <a:xfrm>
            <a:off x="4092368" y="4215741"/>
            <a:ext cx="6410287" cy="3422935"/>
          </a:xfrm>
          <a:prstGeom prst="rect">
            <a:avLst/>
          </a:prstGeom>
        </p:spPr>
      </p:pic>
    </p:spTree>
    <p:extLst>
      <p:ext uri="{BB962C8B-B14F-4D97-AF65-F5344CB8AC3E}">
        <p14:creationId xmlns:p14="http://schemas.microsoft.com/office/powerpoint/2010/main" val="2582825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18161" y="914400"/>
            <a:ext cx="11520592" cy="711290"/>
          </a:xfrm>
        </p:spPr>
        <p:txBody>
          <a:bodyPr>
            <a:normAutofit/>
          </a:bodyPr>
          <a:lstStyle/>
          <a:p>
            <a:r>
              <a:rPr lang="en-US" sz="2400" dirty="0" smtClean="0">
                <a:solidFill>
                  <a:schemeClr val="accent2"/>
                </a:solidFill>
                <a:latin typeface="Verdana" panose="020B0604030504040204" pitchFamily="34" charset="0"/>
                <a:ea typeface="Verdana" panose="020B0604030504040204" pitchFamily="34" charset="0"/>
                <a:cs typeface="Verdana" panose="020B0604030504040204" pitchFamily="34" charset="0"/>
              </a:rPr>
              <a:t>CONTD…</a:t>
            </a:r>
            <a:endParaRPr lang="en-US" sz="2400"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4294967295"/>
          </p:nvPr>
        </p:nvSpPr>
        <p:spPr>
          <a:xfrm>
            <a:off x="1484416" y="2125683"/>
            <a:ext cx="11354337" cy="3574473"/>
          </a:xfrm>
        </p:spPr>
        <p:txBody>
          <a:bodyPr/>
          <a:lstStyle/>
          <a:p>
            <a:pPr marL="0" indent="0">
              <a:buNone/>
            </a:pPr>
            <a:r>
              <a:rPr lang="en-US" sz="2800" b="1" dirty="0" smtClean="0">
                <a:latin typeface="Verdana" panose="020B0604030504040204" pitchFamily="34" charset="0"/>
                <a:ea typeface="Verdana" panose="020B0604030504040204" pitchFamily="34" charset="0"/>
                <a:cs typeface="Verdana" panose="020B0604030504040204" pitchFamily="34" charset="0"/>
              </a:rPr>
              <a:t>Missing data: </a:t>
            </a:r>
            <a:r>
              <a:rPr lang="en-US" sz="2800" dirty="0">
                <a:latin typeface="Verdana" panose="020B0604030504040204" pitchFamily="34" charset="0"/>
                <a:ea typeface="Verdana" panose="020B0604030504040204" pitchFamily="34" charset="0"/>
                <a:cs typeface="Verdana" panose="020B0604030504040204" pitchFamily="34" charset="0"/>
              </a:rPr>
              <a:t>pandas primarily uses the </a:t>
            </a:r>
            <a:r>
              <a:rPr lang="en-US" sz="2800" dirty="0" smtClean="0">
                <a:latin typeface="Verdana" panose="020B0604030504040204" pitchFamily="34" charset="0"/>
                <a:ea typeface="Verdana" panose="020B0604030504040204" pitchFamily="34" charset="0"/>
                <a:cs typeface="Verdana" panose="020B0604030504040204" pitchFamily="34" charset="0"/>
              </a:rPr>
              <a:t>value </a:t>
            </a:r>
            <a:r>
              <a:rPr lang="en-US" sz="2800" dirty="0" err="1" smtClean="0">
                <a:latin typeface="Verdana" panose="020B0604030504040204" pitchFamily="34" charset="0"/>
                <a:ea typeface="Verdana" panose="020B0604030504040204" pitchFamily="34" charset="0"/>
                <a:cs typeface="Verdana" panose="020B0604030504040204" pitchFamily="34" charset="0"/>
              </a:rPr>
              <a:t>np.nan</a:t>
            </a:r>
            <a:r>
              <a:rPr lang="en-US" sz="2800" dirty="0" smtClean="0">
                <a:latin typeface="Verdana" panose="020B0604030504040204" pitchFamily="34" charset="0"/>
                <a:ea typeface="Verdana" panose="020B0604030504040204" pitchFamily="34" charset="0"/>
                <a:cs typeface="Verdana" panose="020B0604030504040204" pitchFamily="34" charset="0"/>
              </a:rPr>
              <a:t> to represent missing data</a:t>
            </a:r>
          </a:p>
          <a:p>
            <a:r>
              <a:rPr lang="en-US" sz="2800" dirty="0" err="1" smtClean="0">
                <a:latin typeface="Verdana" panose="020B0604030504040204" pitchFamily="34" charset="0"/>
                <a:ea typeface="Verdana" panose="020B0604030504040204" pitchFamily="34" charset="0"/>
                <a:cs typeface="Verdana" panose="020B0604030504040204" pitchFamily="34" charset="0"/>
              </a:rPr>
              <a:t>dropna</a:t>
            </a:r>
            <a:r>
              <a:rPr lang="en-US" sz="2800" dirty="0" smtClean="0">
                <a:latin typeface="Verdana" panose="020B0604030504040204" pitchFamily="34" charset="0"/>
                <a:ea typeface="Verdana" panose="020B0604030504040204" pitchFamily="34" charset="0"/>
                <a:cs typeface="Verdana" panose="020B0604030504040204" pitchFamily="34" charset="0"/>
              </a:rPr>
              <a:t>: </a:t>
            </a:r>
            <a:r>
              <a:rPr lang="en-US" sz="2800" dirty="0">
                <a:latin typeface="Verdana" panose="020B0604030504040204" pitchFamily="34" charset="0"/>
                <a:ea typeface="Verdana" panose="020B0604030504040204" pitchFamily="34" charset="0"/>
                <a:cs typeface="Verdana" panose="020B0604030504040204" pitchFamily="34" charset="0"/>
              </a:rPr>
              <a:t>To drop any rows that have missing data.</a:t>
            </a:r>
            <a:endParaRPr lang="en-US" sz="2800" dirty="0" smtClean="0">
              <a:latin typeface="Verdana" panose="020B0604030504040204" pitchFamily="34" charset="0"/>
              <a:ea typeface="Verdana" panose="020B0604030504040204" pitchFamily="34" charset="0"/>
              <a:cs typeface="Verdana" panose="020B0604030504040204" pitchFamily="34" charset="0"/>
            </a:endParaRPr>
          </a:p>
          <a:p>
            <a:r>
              <a:rPr lang="en-US" sz="2800" dirty="0" err="1" smtClean="0">
                <a:latin typeface="Verdana" panose="020B0604030504040204" pitchFamily="34" charset="0"/>
                <a:ea typeface="Verdana" panose="020B0604030504040204" pitchFamily="34" charset="0"/>
                <a:cs typeface="Verdana" panose="020B0604030504040204" pitchFamily="34" charset="0"/>
              </a:rPr>
              <a:t>Fillna</a:t>
            </a:r>
            <a:r>
              <a:rPr lang="en-US" sz="2800" dirty="0" smtClean="0">
                <a:latin typeface="Verdana" panose="020B0604030504040204" pitchFamily="34" charset="0"/>
                <a:ea typeface="Verdana" panose="020B0604030504040204" pitchFamily="34" charset="0"/>
                <a:cs typeface="Verdana" panose="020B0604030504040204" pitchFamily="34" charset="0"/>
              </a:rPr>
              <a:t>: fills missing data</a:t>
            </a:r>
          </a:p>
          <a:p>
            <a:r>
              <a:rPr lang="en-US" sz="2800" dirty="0" err="1" smtClean="0">
                <a:latin typeface="Verdana" panose="020B0604030504040204" pitchFamily="34" charset="0"/>
                <a:ea typeface="Verdana" panose="020B0604030504040204" pitchFamily="34" charset="0"/>
                <a:cs typeface="Verdana" panose="020B0604030504040204" pitchFamily="34" charset="0"/>
              </a:rPr>
              <a:t>Isna</a:t>
            </a:r>
            <a:r>
              <a:rPr lang="en-US" sz="2800" dirty="0" smtClean="0">
                <a:latin typeface="Verdana" panose="020B0604030504040204" pitchFamily="34" charset="0"/>
                <a:ea typeface="Verdana" panose="020B0604030504040204" pitchFamily="34" charset="0"/>
                <a:cs typeface="Verdana" panose="020B0604030504040204" pitchFamily="34" charset="0"/>
              </a:rPr>
              <a:t>(): gets the Boolean mask where values are nan</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8148228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487FD41-F521-40AA-9365-DC128A25C7BF}"/>
              </a:ext>
            </a:extLst>
          </p:cNvPr>
          <p:cNvSpPr txBox="1"/>
          <p:nvPr/>
        </p:nvSpPr>
        <p:spPr>
          <a:xfrm>
            <a:off x="5559742" y="3670088"/>
            <a:ext cx="3145790" cy="423535"/>
          </a:xfrm>
          <a:prstGeom prst="rect">
            <a:avLst/>
          </a:prstGeom>
          <a:noFill/>
        </p:spPr>
        <p:txBody>
          <a:bodyPr rot="0" spcFirstLastPara="0" vertOverflow="overflow" horzOverflow="overflow" vert="horz" wrap="square" lIns="104860" tIns="52430" rIns="104860" bIns="52430" numCol="1" spcCol="0" rtlCol="0" fromWordArt="0" anchor="t" anchorCtr="0" forceAA="0" compatLnSpc="1">
            <a:prstTxWarp prst="textNoShape">
              <a:avLst/>
            </a:prstTxWarp>
            <a:spAutoFit/>
          </a:bodyPr>
          <a:lstStyle/>
          <a:p>
            <a:endParaRPr lang="en-US" sz="2064"/>
          </a:p>
        </p:txBody>
      </p:sp>
      <p:pic>
        <p:nvPicPr>
          <p:cNvPr id="3" name="Picture 3" descr="Diagram&#10;&#10;Description automatically generated">
            <a:extLst>
              <a:ext uri="{FF2B5EF4-FFF2-40B4-BE49-F238E27FC236}">
                <a16:creationId xmlns:a16="http://schemas.microsoft.com/office/drawing/2014/main" xmlns="" id="{AA07BFA0-9C21-48F8-9751-E0929E1AB07D}"/>
              </a:ext>
            </a:extLst>
          </p:cNvPr>
          <p:cNvPicPr>
            <a:picLocks noChangeAspect="1"/>
          </p:cNvPicPr>
          <p:nvPr/>
        </p:nvPicPr>
        <p:blipFill>
          <a:blip r:embed="rId2"/>
          <a:stretch>
            <a:fillRect/>
          </a:stretch>
        </p:blipFill>
        <p:spPr>
          <a:xfrm>
            <a:off x="7755925" y="553975"/>
            <a:ext cx="5998104" cy="3532431"/>
          </a:xfrm>
          <a:prstGeom prst="rect">
            <a:avLst/>
          </a:prstGeom>
        </p:spPr>
      </p:pic>
      <p:pic>
        <p:nvPicPr>
          <p:cNvPr id="4" name="Picture 4" descr="Chart, box and whisker chart&#10;&#10;Description automatically generated">
            <a:extLst>
              <a:ext uri="{FF2B5EF4-FFF2-40B4-BE49-F238E27FC236}">
                <a16:creationId xmlns:a16="http://schemas.microsoft.com/office/drawing/2014/main" xmlns="" id="{AB81C918-E26A-4EDD-95DC-1EB7F8CE7F31}"/>
              </a:ext>
            </a:extLst>
          </p:cNvPr>
          <p:cNvPicPr>
            <a:picLocks noChangeAspect="1"/>
          </p:cNvPicPr>
          <p:nvPr/>
        </p:nvPicPr>
        <p:blipFill>
          <a:blip r:embed="rId3"/>
          <a:stretch>
            <a:fillRect/>
          </a:stretch>
        </p:blipFill>
        <p:spPr>
          <a:xfrm>
            <a:off x="679481" y="500090"/>
            <a:ext cx="6294877" cy="3566817"/>
          </a:xfrm>
          <a:prstGeom prst="rect">
            <a:avLst/>
          </a:prstGeom>
        </p:spPr>
      </p:pic>
      <p:pic>
        <p:nvPicPr>
          <p:cNvPr id="6" name="Picture 6" descr="Text, table, letter&#10;&#10;Description automatically generated">
            <a:extLst>
              <a:ext uri="{FF2B5EF4-FFF2-40B4-BE49-F238E27FC236}">
                <a16:creationId xmlns:a16="http://schemas.microsoft.com/office/drawing/2014/main" xmlns="" id="{57BE5166-722A-4BB5-B597-FC15A47058C7}"/>
              </a:ext>
            </a:extLst>
          </p:cNvPr>
          <p:cNvPicPr>
            <a:picLocks noChangeAspect="1"/>
          </p:cNvPicPr>
          <p:nvPr/>
        </p:nvPicPr>
        <p:blipFill>
          <a:blip r:embed="rId4"/>
          <a:stretch>
            <a:fillRect/>
          </a:stretch>
        </p:blipFill>
        <p:spPr>
          <a:xfrm>
            <a:off x="3927494" y="4304592"/>
            <a:ext cx="6657599" cy="3261720"/>
          </a:xfrm>
          <a:prstGeom prst="rect">
            <a:avLst/>
          </a:prstGeom>
        </p:spPr>
      </p:pic>
    </p:spTree>
    <p:extLst>
      <p:ext uri="{BB962C8B-B14F-4D97-AF65-F5344CB8AC3E}">
        <p14:creationId xmlns:p14="http://schemas.microsoft.com/office/powerpoint/2010/main" val="315218907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box and whisker chart&#10;&#10;Description automatically generated">
            <a:extLst>
              <a:ext uri="{FF2B5EF4-FFF2-40B4-BE49-F238E27FC236}">
                <a16:creationId xmlns:a16="http://schemas.microsoft.com/office/drawing/2014/main" xmlns="" id="{0D891980-D2F2-4AB5-8DF8-410EE29305AD}"/>
              </a:ext>
            </a:extLst>
          </p:cNvPr>
          <p:cNvPicPr>
            <a:picLocks noChangeAspect="1"/>
          </p:cNvPicPr>
          <p:nvPr/>
        </p:nvPicPr>
        <p:blipFill>
          <a:blip r:embed="rId2"/>
          <a:stretch>
            <a:fillRect/>
          </a:stretch>
        </p:blipFill>
        <p:spPr>
          <a:xfrm>
            <a:off x="679481" y="499897"/>
            <a:ext cx="6113516" cy="3748568"/>
          </a:xfrm>
          <a:prstGeom prst="rect">
            <a:avLst/>
          </a:prstGeom>
        </p:spPr>
      </p:pic>
      <p:pic>
        <p:nvPicPr>
          <p:cNvPr id="3" name="Picture 3" descr="A close up of text on a white background&#10;&#10;Description automatically generated">
            <a:extLst>
              <a:ext uri="{FF2B5EF4-FFF2-40B4-BE49-F238E27FC236}">
                <a16:creationId xmlns:a16="http://schemas.microsoft.com/office/drawing/2014/main" xmlns="" id="{EA656CB4-B7CB-489C-A4FF-7F6E2B7A14AC}"/>
              </a:ext>
            </a:extLst>
          </p:cNvPr>
          <p:cNvPicPr>
            <a:picLocks noChangeAspect="1"/>
          </p:cNvPicPr>
          <p:nvPr/>
        </p:nvPicPr>
        <p:blipFill>
          <a:blip r:embed="rId3"/>
          <a:stretch>
            <a:fillRect/>
          </a:stretch>
        </p:blipFill>
        <p:spPr>
          <a:xfrm>
            <a:off x="4085771" y="4355791"/>
            <a:ext cx="6294877" cy="3064012"/>
          </a:xfrm>
          <a:prstGeom prst="rect">
            <a:avLst/>
          </a:prstGeom>
        </p:spPr>
      </p:pic>
      <p:pic>
        <p:nvPicPr>
          <p:cNvPr id="5" name="Picture 5" descr="Diagram&#10;&#10;Description automatically generated">
            <a:extLst>
              <a:ext uri="{FF2B5EF4-FFF2-40B4-BE49-F238E27FC236}">
                <a16:creationId xmlns:a16="http://schemas.microsoft.com/office/drawing/2014/main" xmlns="" id="{48F20C0A-05A8-46F5-A454-974884716AB8}"/>
              </a:ext>
            </a:extLst>
          </p:cNvPr>
          <p:cNvPicPr>
            <a:picLocks noChangeAspect="1"/>
          </p:cNvPicPr>
          <p:nvPr/>
        </p:nvPicPr>
        <p:blipFill>
          <a:blip r:embed="rId4"/>
          <a:stretch>
            <a:fillRect/>
          </a:stretch>
        </p:blipFill>
        <p:spPr>
          <a:xfrm>
            <a:off x="7274428" y="496999"/>
            <a:ext cx="6212440" cy="3754365"/>
          </a:xfrm>
          <a:prstGeom prst="rect">
            <a:avLst/>
          </a:prstGeom>
        </p:spPr>
      </p:pic>
    </p:spTree>
    <p:extLst>
      <p:ext uri="{BB962C8B-B14F-4D97-AF65-F5344CB8AC3E}">
        <p14:creationId xmlns:p14="http://schemas.microsoft.com/office/powerpoint/2010/main" val="339894419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4644AA78-C9F9-44CB-97CB-96D10859BDB7}"/>
              </a:ext>
            </a:extLst>
          </p:cNvPr>
          <p:cNvSpPr>
            <a:spLocks noGrp="1"/>
          </p:cNvSpPr>
          <p:nvPr>
            <p:ph idx="1"/>
          </p:nvPr>
        </p:nvSpPr>
        <p:spPr>
          <a:xfrm>
            <a:off x="1387367" y="609529"/>
            <a:ext cx="11359796" cy="1868973"/>
          </a:xfrm>
        </p:spPr>
        <p:txBody>
          <a:bodyPr vert="horz" wrap="square" lIns="104860" tIns="52430" rIns="104860" bIns="52430" numCol="1" rtlCol="0" anchor="t" anchorCtr="0" compatLnSpc="1">
            <a:prstTxWarp prst="textNoShape">
              <a:avLst/>
            </a:prstTxWarp>
            <a:normAutofit fontScale="92500" lnSpcReduction="20000"/>
          </a:bodyPr>
          <a:lstStyle/>
          <a:p>
            <a:r>
              <a:rPr lang="en-US" dirty="0"/>
              <a:t>The decision tree must return a single scalar value. Therefore we use to following formula that takes into account multiple residuals in a single leaf node.</a:t>
            </a:r>
          </a:p>
          <a:p>
            <a:pPr marL="0" indent="0">
              <a:buNone/>
            </a:pPr>
            <a:endParaRPr lang="en-US" dirty="0"/>
          </a:p>
        </p:txBody>
      </p:sp>
      <p:pic>
        <p:nvPicPr>
          <p:cNvPr id="5" name="Picture 5" descr="Table&#10;&#10;Description automatically generated">
            <a:extLst>
              <a:ext uri="{FF2B5EF4-FFF2-40B4-BE49-F238E27FC236}">
                <a16:creationId xmlns:a16="http://schemas.microsoft.com/office/drawing/2014/main" xmlns="" id="{F09B1100-BE75-4079-84C9-D97C3FD37FC2}"/>
              </a:ext>
            </a:extLst>
          </p:cNvPr>
          <p:cNvPicPr>
            <a:picLocks noChangeAspect="1"/>
          </p:cNvPicPr>
          <p:nvPr/>
        </p:nvPicPr>
        <p:blipFill>
          <a:blip r:embed="rId2"/>
          <a:stretch>
            <a:fillRect/>
          </a:stretch>
        </p:blipFill>
        <p:spPr>
          <a:xfrm>
            <a:off x="3637315" y="2641538"/>
            <a:ext cx="6275692" cy="4742142"/>
          </a:xfrm>
          <a:prstGeom prst="rect">
            <a:avLst/>
          </a:prstGeom>
        </p:spPr>
      </p:pic>
    </p:spTree>
    <p:extLst>
      <p:ext uri="{BB962C8B-B14F-4D97-AF65-F5344CB8AC3E}">
        <p14:creationId xmlns:p14="http://schemas.microsoft.com/office/powerpoint/2010/main" val="13748469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D7A5C9E-4E15-42F0-BF1C-003E435A8880}"/>
              </a:ext>
            </a:extLst>
          </p:cNvPr>
          <p:cNvSpPr>
            <a:spLocks noGrp="1"/>
          </p:cNvSpPr>
          <p:nvPr>
            <p:ph idx="1"/>
          </p:nvPr>
        </p:nvSpPr>
        <p:spPr>
          <a:xfrm>
            <a:off x="1196712" y="847847"/>
            <a:ext cx="11359796" cy="5411958"/>
          </a:xfrm>
        </p:spPr>
        <p:txBody>
          <a:bodyPr vert="horz" wrap="square" lIns="104860" tIns="52430" rIns="104860" bIns="52430" numCol="1" rtlCol="0" anchor="t" anchorCtr="0" compatLnSpc="1">
            <a:prstTxWarp prst="textNoShape">
              <a:avLst/>
            </a:prstTxWarp>
            <a:normAutofit/>
          </a:bodyPr>
          <a:lstStyle/>
          <a:p>
            <a:r>
              <a:rPr lang="en-US" dirty="0"/>
              <a:t>The first prediction is the sum of the initial prediction and the prediction made by the tree multiplied by the learning rate.</a:t>
            </a:r>
          </a:p>
          <a:p>
            <a:pPr marL="0" indent="0">
              <a:buNone/>
            </a:pPr>
            <a:endParaRPr lang="en-US" dirty="0"/>
          </a:p>
          <a:p>
            <a:pPr marL="393238" indent="-393238"/>
            <a:r>
              <a:rPr lang="en-US" dirty="0"/>
              <a:t>Assuming a learning rate of 0.5, the model makes the following predictions</a:t>
            </a:r>
          </a:p>
          <a:p>
            <a:pPr marL="0" indent="0">
              <a:buNone/>
            </a:pPr>
            <a:endParaRPr lang="en-US" dirty="0"/>
          </a:p>
          <a:p>
            <a:pPr marL="0" indent="0">
              <a:buNone/>
            </a:pPr>
            <a:endParaRPr lang="en-US" dirty="0"/>
          </a:p>
          <a:p>
            <a:pPr marL="393238" indent="-393238"/>
            <a:r>
              <a:rPr lang="en-US" dirty="0"/>
              <a:t>The new residuals are: </a:t>
            </a:r>
          </a:p>
          <a:p>
            <a:pPr marL="0" indent="0">
              <a:buNone/>
            </a:pPr>
            <a:endParaRPr lang="en-US" dirty="0"/>
          </a:p>
        </p:txBody>
      </p:sp>
      <p:pic>
        <p:nvPicPr>
          <p:cNvPr id="4" name="Picture 4">
            <a:extLst>
              <a:ext uri="{FF2B5EF4-FFF2-40B4-BE49-F238E27FC236}">
                <a16:creationId xmlns:a16="http://schemas.microsoft.com/office/drawing/2014/main" xmlns="" id="{4AD05F03-F424-4CB3-8B99-D4CD5D041421}"/>
              </a:ext>
            </a:extLst>
          </p:cNvPr>
          <p:cNvPicPr>
            <a:picLocks noChangeAspect="1"/>
          </p:cNvPicPr>
          <p:nvPr/>
        </p:nvPicPr>
        <p:blipFill>
          <a:blip r:embed="rId2"/>
          <a:stretch>
            <a:fillRect/>
          </a:stretch>
        </p:blipFill>
        <p:spPr>
          <a:xfrm>
            <a:off x="2286850" y="2153219"/>
            <a:ext cx="8801857" cy="412246"/>
          </a:xfrm>
          <a:prstGeom prst="rect">
            <a:avLst/>
          </a:prstGeom>
        </p:spPr>
      </p:pic>
      <p:pic>
        <p:nvPicPr>
          <p:cNvPr id="5" name="Picture 5" descr="A picture containing text&#10;&#10;Description automatically generated">
            <a:extLst>
              <a:ext uri="{FF2B5EF4-FFF2-40B4-BE49-F238E27FC236}">
                <a16:creationId xmlns:a16="http://schemas.microsoft.com/office/drawing/2014/main" xmlns="" id="{E6E7DE87-06C2-4B9D-85DB-F00794600A41}"/>
              </a:ext>
            </a:extLst>
          </p:cNvPr>
          <p:cNvPicPr>
            <a:picLocks noChangeAspect="1"/>
          </p:cNvPicPr>
          <p:nvPr/>
        </p:nvPicPr>
        <p:blipFill>
          <a:blip r:embed="rId3"/>
          <a:stretch>
            <a:fillRect/>
          </a:stretch>
        </p:blipFill>
        <p:spPr>
          <a:xfrm>
            <a:off x="3383111" y="3395228"/>
            <a:ext cx="6466345" cy="1232896"/>
          </a:xfrm>
          <a:prstGeom prst="rect">
            <a:avLst/>
          </a:prstGeom>
        </p:spPr>
      </p:pic>
      <p:pic>
        <p:nvPicPr>
          <p:cNvPr id="6" name="Picture 6">
            <a:extLst>
              <a:ext uri="{FF2B5EF4-FFF2-40B4-BE49-F238E27FC236}">
                <a16:creationId xmlns:a16="http://schemas.microsoft.com/office/drawing/2014/main" xmlns="" id="{8293ED7A-8A1B-47CD-9DBA-2AE4E8CBDEE7}"/>
              </a:ext>
            </a:extLst>
          </p:cNvPr>
          <p:cNvPicPr>
            <a:picLocks noChangeAspect="1"/>
          </p:cNvPicPr>
          <p:nvPr/>
        </p:nvPicPr>
        <p:blipFill>
          <a:blip r:embed="rId4"/>
          <a:stretch>
            <a:fillRect/>
          </a:stretch>
        </p:blipFill>
        <p:spPr>
          <a:xfrm>
            <a:off x="1699000" y="5340810"/>
            <a:ext cx="5973823" cy="503412"/>
          </a:xfrm>
          <a:prstGeom prst="rect">
            <a:avLst/>
          </a:prstGeom>
        </p:spPr>
      </p:pic>
      <p:pic>
        <p:nvPicPr>
          <p:cNvPr id="8" name="Picture 8" descr="Chart, scatter chart&#10;&#10;Description automatically generated">
            <a:extLst>
              <a:ext uri="{FF2B5EF4-FFF2-40B4-BE49-F238E27FC236}">
                <a16:creationId xmlns:a16="http://schemas.microsoft.com/office/drawing/2014/main" xmlns="" id="{0C3B3787-400C-4CB4-9A92-E20BBC23D13F}"/>
              </a:ext>
            </a:extLst>
          </p:cNvPr>
          <p:cNvPicPr>
            <a:picLocks noChangeAspect="1"/>
          </p:cNvPicPr>
          <p:nvPr/>
        </p:nvPicPr>
        <p:blipFill>
          <a:blip r:embed="rId5"/>
          <a:stretch>
            <a:fillRect/>
          </a:stretch>
        </p:blipFill>
        <p:spPr>
          <a:xfrm>
            <a:off x="8959738" y="5141698"/>
            <a:ext cx="4114947" cy="2252099"/>
          </a:xfrm>
          <a:prstGeom prst="rect">
            <a:avLst/>
          </a:prstGeom>
        </p:spPr>
      </p:pic>
    </p:spTree>
    <p:extLst>
      <p:ext uri="{BB962C8B-B14F-4D97-AF65-F5344CB8AC3E}">
        <p14:creationId xmlns:p14="http://schemas.microsoft.com/office/powerpoint/2010/main" val="11346815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163E74CD-110F-40EA-B994-13E551CBF324}"/>
              </a:ext>
            </a:extLst>
          </p:cNvPr>
          <p:cNvSpPr>
            <a:spLocks noGrp="1"/>
          </p:cNvSpPr>
          <p:nvPr>
            <p:ph idx="1"/>
          </p:nvPr>
        </p:nvSpPr>
        <p:spPr>
          <a:xfrm>
            <a:off x="1292040" y="1197379"/>
            <a:ext cx="11359796" cy="3219439"/>
          </a:xfrm>
        </p:spPr>
        <p:txBody>
          <a:bodyPr vert="horz" wrap="square" lIns="104860" tIns="52430" rIns="104860" bIns="52430" numCol="1" rtlCol="0" anchor="t" anchorCtr="0" compatLnSpc="1">
            <a:prstTxWarp prst="textNoShape">
              <a:avLst/>
            </a:prstTxWarp>
            <a:normAutofit fontScale="85000" lnSpcReduction="10000"/>
          </a:bodyPr>
          <a:lstStyle/>
          <a:p>
            <a:r>
              <a:rPr lang="en-US" dirty="0"/>
              <a:t>We then use the residuals to construct another decision tree, and repeat the process until we have reached the maximum number of estimators (default of 100). Once we have finished training the model, the predictions made by the </a:t>
            </a:r>
            <a:r>
              <a:rPr lang="en-US" err="1"/>
              <a:t>XGBoost</a:t>
            </a:r>
            <a:r>
              <a:rPr lang="en-US" dirty="0"/>
              <a:t> model as a whole are the sum of the initial prediction and the predictions made by each individual decision tree multiplied by the learning rate.</a:t>
            </a:r>
          </a:p>
          <a:p>
            <a:pPr marL="0" indent="0">
              <a:buNone/>
            </a:pPr>
            <a:endParaRPr lang="en-US" dirty="0"/>
          </a:p>
        </p:txBody>
      </p:sp>
      <p:pic>
        <p:nvPicPr>
          <p:cNvPr id="4" name="Picture 4">
            <a:extLst>
              <a:ext uri="{FF2B5EF4-FFF2-40B4-BE49-F238E27FC236}">
                <a16:creationId xmlns:a16="http://schemas.microsoft.com/office/drawing/2014/main" xmlns="" id="{A6A72081-956B-4704-938F-19BEF4AC390D}"/>
              </a:ext>
            </a:extLst>
          </p:cNvPr>
          <p:cNvPicPr>
            <a:picLocks noChangeAspect="1"/>
          </p:cNvPicPr>
          <p:nvPr/>
        </p:nvPicPr>
        <p:blipFill>
          <a:blip r:embed="rId2"/>
          <a:stretch>
            <a:fillRect/>
          </a:stretch>
        </p:blipFill>
        <p:spPr>
          <a:xfrm>
            <a:off x="3208344" y="4835688"/>
            <a:ext cx="7165411" cy="671601"/>
          </a:xfrm>
          <a:prstGeom prst="rect">
            <a:avLst/>
          </a:prstGeom>
        </p:spPr>
      </p:pic>
    </p:spTree>
    <p:extLst>
      <p:ext uri="{BB962C8B-B14F-4D97-AF65-F5344CB8AC3E}">
        <p14:creationId xmlns:p14="http://schemas.microsoft.com/office/powerpoint/2010/main" val="234566953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36914" y="95004"/>
            <a:ext cx="11401839" cy="558140"/>
          </a:xfrm>
        </p:spPr>
        <p:txBody>
          <a:bodyPr>
            <a:noAutofit/>
          </a:bodyPr>
          <a:lstStyle/>
          <a:p>
            <a:pPr algn="ctr"/>
            <a:r>
              <a:rPr lang="en-US" sz="4400" dirty="0" smtClean="0">
                <a:solidFill>
                  <a:srgbClr val="FFC000"/>
                </a:solidFill>
              </a:rPr>
              <a:t>7.K MEANS CLUSTERING</a:t>
            </a:r>
            <a:endParaRPr lang="en-US" sz="4400" dirty="0">
              <a:solidFill>
                <a:srgbClr val="FFC000"/>
              </a:solidFill>
            </a:endParaRPr>
          </a:p>
        </p:txBody>
      </p:sp>
      <p:sp>
        <p:nvSpPr>
          <p:cNvPr id="3" name="Content Placeholder 2"/>
          <p:cNvSpPr>
            <a:spLocks noGrp="1"/>
          </p:cNvSpPr>
          <p:nvPr>
            <p:ph idx="4294967295"/>
          </p:nvPr>
        </p:nvSpPr>
        <p:spPr>
          <a:xfrm>
            <a:off x="1401288" y="1638795"/>
            <a:ext cx="11591844" cy="4644264"/>
          </a:xfrm>
        </p:spPr>
        <p:txBody>
          <a:bodyPr/>
          <a:lstStyle/>
          <a:p>
            <a:r>
              <a:rPr lang="en-US" sz="2800" dirty="0"/>
              <a:t>It is an iterative algorithm that divides the unlabeled dataset into k different clusters in such a way that each dataset belongs only one group that has similar properties.</a:t>
            </a:r>
            <a:endParaRPr lang="en-US" sz="2800" dirty="0" smtClean="0"/>
          </a:p>
          <a:p>
            <a:r>
              <a:rPr lang="en-US" sz="2800" dirty="0" smtClean="0"/>
              <a:t>It  is </a:t>
            </a:r>
            <a:r>
              <a:rPr lang="en-US" sz="2800" dirty="0"/>
              <a:t>an </a:t>
            </a:r>
            <a:r>
              <a:rPr lang="en-US" sz="2800" dirty="0">
                <a:hlinkClick r:id="rId2"/>
              </a:rPr>
              <a:t>Unsupervised Learning algorithm</a:t>
            </a:r>
            <a:r>
              <a:rPr lang="en-US" sz="2800" dirty="0"/>
              <a:t>, which groups the unlabeled dataset into different clusters. Here K defines the number of pre-defined clusters that need to be created in the process, as if K=2, there will be two </a:t>
            </a:r>
            <a:r>
              <a:rPr lang="en-US" sz="2800" dirty="0" smtClean="0"/>
              <a:t>clusters</a:t>
            </a:r>
            <a:r>
              <a:rPr lang="en-US" sz="2800" dirty="0"/>
              <a:t>, and for K=3, there will be three clusters, and so on</a:t>
            </a:r>
            <a:r>
              <a:rPr lang="en-US" sz="2800" dirty="0" smtClean="0"/>
              <a:t>.</a:t>
            </a:r>
          </a:p>
          <a:p>
            <a:endParaRPr lang="en-US" sz="2800" dirty="0"/>
          </a:p>
        </p:txBody>
      </p:sp>
    </p:spTree>
    <p:extLst>
      <p:ext uri="{BB962C8B-B14F-4D97-AF65-F5344CB8AC3E}">
        <p14:creationId xmlns:p14="http://schemas.microsoft.com/office/powerpoint/2010/main" val="13974940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25039" y="142504"/>
            <a:ext cx="11413714" cy="641267"/>
          </a:xfrm>
        </p:spPr>
        <p:txBody>
          <a:bodyPr>
            <a:normAutofit/>
          </a:bodyPr>
          <a:lstStyle/>
          <a:p>
            <a:r>
              <a:rPr lang="en-US" sz="3200" dirty="0" smtClean="0">
                <a:solidFill>
                  <a:srgbClr val="FFC000"/>
                </a:solidFill>
              </a:rPr>
              <a:t>WORKING OF K-MEANS ALGORITHM</a:t>
            </a:r>
            <a:endParaRPr lang="en-US" sz="3200" dirty="0">
              <a:solidFill>
                <a:srgbClr val="FFC000"/>
              </a:solidFill>
            </a:endParaRPr>
          </a:p>
        </p:txBody>
      </p:sp>
      <p:sp>
        <p:nvSpPr>
          <p:cNvPr id="3" name="Content Placeholder 2"/>
          <p:cNvSpPr>
            <a:spLocks noGrp="1"/>
          </p:cNvSpPr>
          <p:nvPr>
            <p:ph idx="4294967295"/>
          </p:nvPr>
        </p:nvSpPr>
        <p:spPr>
          <a:xfrm>
            <a:off x="1365662" y="1201174"/>
            <a:ext cx="11507189" cy="5110089"/>
          </a:xfrm>
        </p:spPr>
        <p:txBody>
          <a:bodyPr>
            <a:normAutofit/>
          </a:bodyPr>
          <a:lstStyle/>
          <a:p>
            <a:pPr marL="0" indent="0">
              <a:buNone/>
            </a:pPr>
            <a:r>
              <a:rPr lang="en-US" sz="2400" dirty="0"/>
              <a:t>The working of the K-Means algorithm is explained in the below steps:</a:t>
            </a:r>
          </a:p>
          <a:p>
            <a:r>
              <a:rPr lang="en-US" sz="2400" b="1" dirty="0"/>
              <a:t>Step-1:</a:t>
            </a:r>
            <a:r>
              <a:rPr lang="en-US" sz="2400" dirty="0"/>
              <a:t> Select the number K to decide the number of clusters.</a:t>
            </a:r>
          </a:p>
          <a:p>
            <a:r>
              <a:rPr lang="en-US" sz="2400" b="1" dirty="0"/>
              <a:t>Step-2:</a:t>
            </a:r>
            <a:r>
              <a:rPr lang="en-US" sz="2400" dirty="0"/>
              <a:t> Select random K points or centroids. (It can be other from the input dataset).</a:t>
            </a:r>
          </a:p>
          <a:p>
            <a:r>
              <a:rPr lang="en-US" sz="2400" b="1" dirty="0"/>
              <a:t>Step-3:</a:t>
            </a:r>
            <a:r>
              <a:rPr lang="en-US" sz="2400" dirty="0"/>
              <a:t> Assign each data point to their closest centroid, which will form the predefined K clusters.</a:t>
            </a:r>
          </a:p>
          <a:p>
            <a:r>
              <a:rPr lang="en-US" sz="2400" b="1" dirty="0"/>
              <a:t>Step-4:</a:t>
            </a:r>
            <a:r>
              <a:rPr lang="en-US" sz="2400" dirty="0"/>
              <a:t> Calculate the variance and place a new centroid of each cluster.</a:t>
            </a:r>
          </a:p>
          <a:p>
            <a:r>
              <a:rPr lang="en-US" sz="2400" b="1" dirty="0"/>
              <a:t>Step-5:</a:t>
            </a:r>
            <a:r>
              <a:rPr lang="en-US" sz="2400" dirty="0"/>
              <a:t> Repeat the third steps, which means reassign each </a:t>
            </a:r>
            <a:r>
              <a:rPr lang="en-US" sz="2400" dirty="0" err="1"/>
              <a:t>datapoint</a:t>
            </a:r>
            <a:r>
              <a:rPr lang="en-US" sz="2400" dirty="0"/>
              <a:t> to the new closest centroid of each cluster.</a:t>
            </a:r>
          </a:p>
          <a:p>
            <a:r>
              <a:rPr lang="en-US" sz="2400" b="1" dirty="0"/>
              <a:t>Step-6:</a:t>
            </a:r>
            <a:r>
              <a:rPr lang="en-US" sz="2400" dirty="0"/>
              <a:t> If any reassignment occurs, then go to step-4 else go to FINISH.</a:t>
            </a:r>
          </a:p>
          <a:p>
            <a:r>
              <a:rPr lang="en-US" sz="2400" b="1" dirty="0"/>
              <a:t>Step-7</a:t>
            </a:r>
            <a:r>
              <a:rPr lang="en-US" sz="2400" dirty="0"/>
              <a:t>: The model is ready.</a:t>
            </a:r>
          </a:p>
        </p:txBody>
      </p:sp>
    </p:spTree>
    <p:extLst>
      <p:ext uri="{BB962C8B-B14F-4D97-AF65-F5344CB8AC3E}">
        <p14:creationId xmlns:p14="http://schemas.microsoft.com/office/powerpoint/2010/main" val="240047931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75626" y="1346450"/>
            <a:ext cx="6603263" cy="3513527"/>
          </a:xfrm>
          <a:prstGeom prst="rect">
            <a:avLst/>
          </a:prstGeom>
        </p:spPr>
      </p:pic>
      <p:pic>
        <p:nvPicPr>
          <p:cNvPr id="5" name="Picture 4"/>
          <p:cNvPicPr>
            <a:picLocks noChangeAspect="1"/>
          </p:cNvPicPr>
          <p:nvPr/>
        </p:nvPicPr>
        <p:blipFill>
          <a:blip r:embed="rId3"/>
          <a:stretch>
            <a:fillRect/>
          </a:stretch>
        </p:blipFill>
        <p:spPr>
          <a:xfrm>
            <a:off x="6778889" y="2751868"/>
            <a:ext cx="6420630" cy="3670806"/>
          </a:xfrm>
          <a:prstGeom prst="rect">
            <a:avLst/>
          </a:prstGeom>
        </p:spPr>
      </p:pic>
    </p:spTree>
    <p:extLst>
      <p:ext uri="{BB962C8B-B14F-4D97-AF65-F5344CB8AC3E}">
        <p14:creationId xmlns:p14="http://schemas.microsoft.com/office/powerpoint/2010/main" val="6864573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294417" y="1244261"/>
            <a:ext cx="11471661" cy="5603438"/>
          </a:xfrm>
          <a:prstGeom prst="rect">
            <a:avLst/>
          </a:prstGeom>
        </p:spPr>
      </p:pic>
    </p:spTree>
    <p:extLst>
      <p:ext uri="{BB962C8B-B14F-4D97-AF65-F5344CB8AC3E}">
        <p14:creationId xmlns:p14="http://schemas.microsoft.com/office/powerpoint/2010/main" val="10606693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223158" y="1401287"/>
            <a:ext cx="11922826" cy="4773881"/>
          </a:xfrm>
        </p:spPr>
        <p:txBody>
          <a:bodyPr/>
          <a:lstStyle/>
          <a:p>
            <a:r>
              <a:rPr lang="en-US" sz="2800" dirty="0"/>
              <a:t>Initialize Cluster Centroids (Choose those 3 books to start with)</a:t>
            </a:r>
          </a:p>
          <a:p>
            <a:r>
              <a:rPr lang="en-US" sz="2800" dirty="0"/>
              <a:t>Assign </a:t>
            </a:r>
            <a:r>
              <a:rPr lang="en-US" sz="2800" dirty="0" smtClean="0"/>
              <a:t>data points </a:t>
            </a:r>
            <a:r>
              <a:rPr lang="en-US" sz="2800" dirty="0"/>
              <a:t>to Clusters (Place remaining the books one by one)</a:t>
            </a:r>
          </a:p>
          <a:p>
            <a:r>
              <a:rPr lang="en-US" sz="2800" dirty="0"/>
              <a:t>Update Cluster centroids (Start over with 3 different books)</a:t>
            </a:r>
          </a:p>
          <a:p>
            <a:r>
              <a:rPr lang="en-US" sz="2800" dirty="0"/>
              <a:t>Repeat step 2–3 until the stopping condition is met.</a:t>
            </a:r>
          </a:p>
          <a:p>
            <a:endParaRPr lang="en-US" sz="2800" dirty="0"/>
          </a:p>
        </p:txBody>
      </p:sp>
    </p:spTree>
    <p:extLst>
      <p:ext uri="{BB962C8B-B14F-4D97-AF65-F5344CB8AC3E}">
        <p14:creationId xmlns:p14="http://schemas.microsoft.com/office/powerpoint/2010/main" val="2649239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330038" y="1180569"/>
            <a:ext cx="11590537" cy="4911474"/>
          </a:xfrm>
        </p:spPr>
        <p:txBody>
          <a:bodyPr>
            <a:noAutofit/>
          </a:bodyPr>
          <a:lstStyle/>
          <a:p>
            <a:r>
              <a:rPr lang="en-US" sz="2800" dirty="0" smtClean="0">
                <a:latin typeface="Verdana" panose="020B0604030504040204" pitchFamily="34" charset="0"/>
                <a:ea typeface="Verdana" panose="020B0604030504040204" pitchFamily="34" charset="0"/>
                <a:cs typeface="Verdana" panose="020B0604030504040204" pitchFamily="34" charset="0"/>
              </a:rPr>
              <a:t>Apply(): It allows </a:t>
            </a:r>
            <a:r>
              <a:rPr lang="en-US" sz="2800" dirty="0">
                <a:latin typeface="Verdana" panose="020B0604030504040204" pitchFamily="34" charset="0"/>
                <a:ea typeface="Verdana" panose="020B0604030504040204" pitchFamily="34" charset="0"/>
                <a:cs typeface="Verdana" panose="020B0604030504040204" pitchFamily="34" charset="0"/>
              </a:rPr>
              <a:t>the user to pass a function and apply it to every single value of the Pandas series</a:t>
            </a:r>
            <a:r>
              <a:rPr lang="en-US" sz="2800" dirty="0" smtClean="0">
                <a:latin typeface="Verdana" panose="020B0604030504040204" pitchFamily="34" charset="0"/>
                <a:ea typeface="Verdana" panose="020B0604030504040204" pitchFamily="34" charset="0"/>
                <a:cs typeface="Verdana" panose="020B0604030504040204" pitchFamily="34" charset="0"/>
              </a:rPr>
              <a:t>.</a:t>
            </a:r>
          </a:p>
          <a:p>
            <a:r>
              <a:rPr lang="en-US" sz="2800" dirty="0" err="1" smtClean="0">
                <a:latin typeface="Verdana" panose="020B0604030504040204" pitchFamily="34" charset="0"/>
                <a:ea typeface="Verdana" panose="020B0604030504040204" pitchFamily="34" charset="0"/>
                <a:cs typeface="Verdana" panose="020B0604030504040204" pitchFamily="34" charset="0"/>
              </a:rPr>
              <a:t>Concat</a:t>
            </a:r>
            <a:r>
              <a:rPr lang="en-US" sz="2800" dirty="0" smtClean="0">
                <a:latin typeface="Verdana" panose="020B0604030504040204" pitchFamily="34" charset="0"/>
                <a:ea typeface="Verdana" panose="020B0604030504040204" pitchFamily="34" charset="0"/>
                <a:cs typeface="Verdana" panose="020B0604030504040204" pitchFamily="34" charset="0"/>
              </a:rPr>
              <a:t>(): It </a:t>
            </a:r>
            <a:r>
              <a:rPr lang="en-US" sz="2800" dirty="0">
                <a:latin typeface="Verdana" panose="020B0604030504040204" pitchFamily="34" charset="0"/>
                <a:ea typeface="Verdana" panose="020B0604030504040204" pitchFamily="34" charset="0"/>
                <a:cs typeface="Verdana" panose="020B0604030504040204" pitchFamily="34" charset="0"/>
              </a:rPr>
              <a:t>provides various facilities for easily combining together Series and </a:t>
            </a:r>
            <a:r>
              <a:rPr lang="en-US" sz="2800" dirty="0" smtClean="0">
                <a:latin typeface="Verdana" panose="020B0604030504040204" pitchFamily="34" charset="0"/>
                <a:ea typeface="Verdana" panose="020B0604030504040204" pitchFamily="34" charset="0"/>
                <a:cs typeface="Verdana" panose="020B0604030504040204" pitchFamily="34" charset="0"/>
              </a:rPr>
              <a:t>Data Frame objects.</a:t>
            </a:r>
          </a:p>
          <a:p>
            <a:r>
              <a:rPr lang="en-US" sz="2800" dirty="0" smtClean="0">
                <a:latin typeface="Verdana" panose="020B0604030504040204" pitchFamily="34" charset="0"/>
                <a:ea typeface="Verdana" panose="020B0604030504040204" pitchFamily="34" charset="0"/>
                <a:cs typeface="Verdana" panose="020B0604030504040204" pitchFamily="34" charset="0"/>
              </a:rPr>
              <a:t>Join</a:t>
            </a:r>
            <a:r>
              <a:rPr lang="en-US" sz="2800" dirty="0">
                <a:latin typeface="Verdana" panose="020B0604030504040204" pitchFamily="34" charset="0"/>
                <a:ea typeface="Verdana" panose="020B0604030504040204" pitchFamily="34" charset="0"/>
                <a:cs typeface="Verdana" panose="020B0604030504040204" pitchFamily="34" charset="0"/>
              </a:rPr>
              <a:t>(): </a:t>
            </a:r>
            <a:r>
              <a:rPr lang="en-US" sz="2800" dirty="0" smtClean="0">
                <a:latin typeface="Verdana" panose="020B0604030504040204" pitchFamily="34" charset="0"/>
                <a:ea typeface="Verdana" panose="020B0604030504040204" pitchFamily="34" charset="0"/>
                <a:cs typeface="Verdana" panose="020B0604030504040204" pitchFamily="34" charset="0"/>
              </a:rPr>
              <a:t>The </a:t>
            </a:r>
            <a:r>
              <a:rPr lang="en-US" sz="2800" dirty="0">
                <a:latin typeface="Verdana" panose="020B0604030504040204" pitchFamily="34" charset="0"/>
                <a:ea typeface="Verdana" panose="020B0604030504040204" pitchFamily="34" charset="0"/>
                <a:cs typeface="Verdana" panose="020B0604030504040204" pitchFamily="34" charset="0"/>
              </a:rPr>
              <a:t>method of combining the </a:t>
            </a:r>
            <a:r>
              <a:rPr lang="en-US" sz="2800" dirty="0" smtClean="0">
                <a:latin typeface="Verdana" panose="020B0604030504040204" pitchFamily="34" charset="0"/>
                <a:ea typeface="Verdana" panose="020B0604030504040204" pitchFamily="34" charset="0"/>
                <a:cs typeface="Verdana" panose="020B0604030504040204" pitchFamily="34" charset="0"/>
              </a:rPr>
              <a:t>Data Frame </a:t>
            </a:r>
            <a:r>
              <a:rPr lang="en-US" sz="2800" dirty="0">
                <a:latin typeface="Verdana" panose="020B0604030504040204" pitchFamily="34" charset="0"/>
                <a:ea typeface="Verdana" panose="020B0604030504040204" pitchFamily="34" charset="0"/>
                <a:cs typeface="Verdana" panose="020B0604030504040204" pitchFamily="34" charset="0"/>
              </a:rPr>
              <a:t>using common fields is called </a:t>
            </a:r>
            <a:r>
              <a:rPr lang="en-US" sz="2800" dirty="0" smtClean="0">
                <a:latin typeface="Verdana" panose="020B0604030504040204" pitchFamily="34" charset="0"/>
                <a:ea typeface="Verdana" panose="020B0604030504040204" pitchFamily="34" charset="0"/>
                <a:cs typeface="Verdana" panose="020B0604030504040204" pitchFamily="34" charset="0"/>
              </a:rPr>
              <a:t>"joining". This joins happens same as in SQL.</a:t>
            </a:r>
          </a:p>
          <a:p>
            <a:r>
              <a:rPr lang="en-US" sz="2800" dirty="0" smtClean="0">
                <a:latin typeface="Verdana" panose="020B0604030504040204" pitchFamily="34" charset="0"/>
                <a:ea typeface="Verdana" panose="020B0604030504040204" pitchFamily="34" charset="0"/>
                <a:cs typeface="Verdana" panose="020B0604030504040204" pitchFamily="34" charset="0"/>
              </a:rPr>
              <a:t>Grouping: Splitting the data into various groups based on some criteria</a:t>
            </a:r>
          </a:p>
          <a:p>
            <a:endParaRPr lang="en-US" sz="28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9567538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2731326" y="964353"/>
            <a:ext cx="8665041" cy="6156864"/>
          </a:xfrm>
          <a:prstGeom prst="rect">
            <a:avLst/>
          </a:prstGeom>
        </p:spPr>
      </p:pic>
    </p:spTree>
    <p:extLst>
      <p:ext uri="{BB962C8B-B14F-4D97-AF65-F5344CB8AC3E}">
        <p14:creationId xmlns:p14="http://schemas.microsoft.com/office/powerpoint/2010/main" val="14472115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3CBD3F6-F80A-43B7-8DC0-3F1DDC077F7A}"/>
              </a:ext>
            </a:extLst>
          </p:cNvPr>
          <p:cNvSpPr>
            <a:spLocks noGrp="1"/>
          </p:cNvSpPr>
          <p:nvPr>
            <p:ph idx="1"/>
          </p:nvPr>
        </p:nvSpPr>
        <p:spPr>
          <a:xfrm>
            <a:off x="1450918" y="1277118"/>
            <a:ext cx="11359796" cy="4061493"/>
          </a:xfrm>
        </p:spPr>
        <p:txBody>
          <a:bodyPr vert="horz" wrap="square" lIns="104860" tIns="52430" rIns="104860" bIns="52430" numCol="1" rtlCol="0" anchor="t" anchorCtr="0" compatLnSpc="1">
            <a:prstTxWarp prst="textNoShape">
              <a:avLst/>
            </a:prstTxWarp>
            <a:normAutofit fontScale="92500" lnSpcReduction="10000"/>
          </a:bodyPr>
          <a:lstStyle/>
          <a:p>
            <a:r>
              <a:rPr lang="en-US" dirty="0"/>
              <a:t>The method is to use the value of inertia. The idea behind good clustering is having a small value of inertia, and small number of clusters.</a:t>
            </a:r>
          </a:p>
          <a:p>
            <a:r>
              <a:rPr lang="en-US" dirty="0"/>
              <a:t>The value of inertia decreases as the number of clusters increase. So, it’s a trade-off here.</a:t>
            </a:r>
          </a:p>
          <a:p>
            <a:r>
              <a:rPr lang="en-US" dirty="0"/>
              <a:t>Rule of thumb: The elbow pint is the inertia graph is a good choice because after that change In the value of inertia isn't significant.</a:t>
            </a:r>
          </a:p>
        </p:txBody>
      </p:sp>
    </p:spTree>
    <p:extLst>
      <p:ext uri="{BB962C8B-B14F-4D97-AF65-F5344CB8AC3E}">
        <p14:creationId xmlns:p14="http://schemas.microsoft.com/office/powerpoint/2010/main" val="199532566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85329" y="2510828"/>
            <a:ext cx="11590537" cy="1696688"/>
          </a:xfrm>
        </p:spPr>
        <p:txBody>
          <a:bodyPr/>
          <a:lstStyle/>
          <a:p>
            <a:pPr algn="ctr"/>
            <a:r>
              <a:rPr lang="en-US" sz="5400" dirty="0" smtClean="0">
                <a:solidFill>
                  <a:srgbClr val="FFC000"/>
                </a:solidFill>
              </a:rPr>
              <a:t>METRICS</a:t>
            </a:r>
            <a:endParaRPr lang="en-US" sz="5400" dirty="0">
              <a:solidFill>
                <a:srgbClr val="FFC000"/>
              </a:solidFill>
            </a:endParaRPr>
          </a:p>
        </p:txBody>
      </p:sp>
    </p:spTree>
    <p:extLst>
      <p:ext uri="{BB962C8B-B14F-4D97-AF65-F5344CB8AC3E}">
        <p14:creationId xmlns:p14="http://schemas.microsoft.com/office/powerpoint/2010/main" val="13085007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72540" y="95002"/>
            <a:ext cx="10117999" cy="605641"/>
          </a:xfrm>
        </p:spPr>
        <p:txBody>
          <a:bodyPr>
            <a:noAutofit/>
          </a:bodyPr>
          <a:lstStyle/>
          <a:p>
            <a:pPr algn="ctr"/>
            <a:r>
              <a:rPr lang="en-US" sz="4400" dirty="0" smtClean="0">
                <a:solidFill>
                  <a:srgbClr val="FF8506"/>
                </a:solidFill>
              </a:rPr>
              <a:t>R2 AND ADJUSTED R2</a:t>
            </a:r>
            <a:endParaRPr lang="en-US" sz="4400" dirty="0">
              <a:solidFill>
                <a:srgbClr val="FF8506"/>
              </a:solidFill>
            </a:endParaRPr>
          </a:p>
        </p:txBody>
      </p:sp>
      <p:sp>
        <p:nvSpPr>
          <p:cNvPr id="3" name="Content Placeholder 2"/>
          <p:cNvSpPr>
            <a:spLocks noGrp="1"/>
          </p:cNvSpPr>
          <p:nvPr>
            <p:ph idx="4294967295"/>
          </p:nvPr>
        </p:nvSpPr>
        <p:spPr>
          <a:xfrm>
            <a:off x="1270660" y="1223159"/>
            <a:ext cx="11269683" cy="4963886"/>
          </a:xfrm>
        </p:spPr>
        <p:txBody>
          <a:bodyPr>
            <a:normAutofit/>
          </a:bodyPr>
          <a:lstStyle/>
          <a:p>
            <a:pPr marL="457200" indent="-457200">
              <a:buAutoNum type="arabicPeriod"/>
            </a:pPr>
            <a:r>
              <a:rPr lang="en-US" sz="2800" b="1" dirty="0" smtClean="0"/>
              <a:t>R-squared </a:t>
            </a:r>
            <a:r>
              <a:rPr lang="en-US" sz="2800" b="1" dirty="0"/>
              <a:t>method</a:t>
            </a:r>
            <a:r>
              <a:rPr lang="en-US" sz="2800" b="1" dirty="0" smtClean="0"/>
              <a:t>:</a:t>
            </a:r>
          </a:p>
          <a:p>
            <a:pPr marL="0" indent="0">
              <a:buNone/>
            </a:pPr>
            <a:r>
              <a:rPr lang="en-US" sz="2800" dirty="0"/>
              <a:t>R-squared, also known as the coefficient determination, defines the degree to which the variance in the dependent variable (or target) can be explained by the independent variable (features</a:t>
            </a:r>
            <a:r>
              <a:rPr lang="en-US" sz="2800" dirty="0" smtClean="0"/>
              <a:t>).</a:t>
            </a:r>
          </a:p>
          <a:p>
            <a:pPr marL="0" indent="0">
              <a:buNone/>
            </a:pPr>
            <a:r>
              <a:rPr lang="en-US" sz="2800" dirty="0" smtClean="0"/>
              <a:t>Ideally</a:t>
            </a:r>
            <a:r>
              <a:rPr lang="en-US" sz="2800" dirty="0"/>
              <a:t>, </a:t>
            </a:r>
            <a:r>
              <a:rPr lang="en-US" sz="2800" dirty="0" smtClean="0"/>
              <a:t>the </a:t>
            </a:r>
            <a:r>
              <a:rPr lang="en-US" sz="2800" dirty="0"/>
              <a:t>independent variables are able to explain all the variation in the target variable. In that scenario, the r-squared value would be 1. Thus we can say that higher the r-squared value, better in the model</a:t>
            </a:r>
            <a:r>
              <a:rPr lang="en-US" sz="2800" dirty="0" smtClean="0"/>
              <a:t>.</a:t>
            </a:r>
            <a:endParaRPr lang="en-US" sz="2800" dirty="0"/>
          </a:p>
          <a:p>
            <a:r>
              <a:rPr lang="en-US" sz="2800" dirty="0"/>
              <a:t>It can be calculated from the below formula</a:t>
            </a:r>
          </a:p>
        </p:txBody>
      </p:sp>
      <p:pic>
        <p:nvPicPr>
          <p:cNvPr id="4" name="Picture 3"/>
          <p:cNvPicPr>
            <a:picLocks noChangeAspect="1"/>
          </p:cNvPicPr>
          <p:nvPr/>
        </p:nvPicPr>
        <p:blipFill>
          <a:blip r:embed="rId2"/>
          <a:stretch>
            <a:fillRect/>
          </a:stretch>
        </p:blipFill>
        <p:spPr>
          <a:xfrm>
            <a:off x="8092028" y="6031458"/>
            <a:ext cx="3375445" cy="1031027"/>
          </a:xfrm>
          <a:prstGeom prst="rect">
            <a:avLst/>
          </a:prstGeom>
        </p:spPr>
      </p:pic>
    </p:spTree>
    <p:extLst>
      <p:ext uri="{BB962C8B-B14F-4D97-AF65-F5344CB8AC3E}">
        <p14:creationId xmlns:p14="http://schemas.microsoft.com/office/powerpoint/2010/main" val="385954754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584812" y="1466459"/>
            <a:ext cx="11810553" cy="4578081"/>
          </a:xfrm>
        </p:spPr>
        <p:txBody>
          <a:bodyPr/>
          <a:lstStyle/>
          <a:p>
            <a:r>
              <a:rPr lang="en-US" dirty="0"/>
              <a:t>D</a:t>
            </a:r>
            <a:r>
              <a:rPr lang="en-US" dirty="0" smtClean="0"/>
              <a:t>rawback </a:t>
            </a:r>
            <a:r>
              <a:rPr lang="en-US" dirty="0"/>
              <a:t>of r-squared is that it assumes every variable helps in explaining the variation in the target, which might not always be true. For instance, if we add a new features to the data (which may or may not be useful), the r-squared value for the model would either increase or remain same but it would never decrease.</a:t>
            </a:r>
          </a:p>
        </p:txBody>
      </p:sp>
    </p:spTree>
    <p:extLst>
      <p:ext uri="{BB962C8B-B14F-4D97-AF65-F5344CB8AC3E}">
        <p14:creationId xmlns:p14="http://schemas.microsoft.com/office/powerpoint/2010/main" val="25803902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371111" y="1102895"/>
            <a:ext cx="11540384" cy="5843742"/>
          </a:xfrm>
        </p:spPr>
        <p:txBody>
          <a:bodyPr>
            <a:normAutofit fontScale="92500" lnSpcReduction="10000"/>
          </a:bodyPr>
          <a:lstStyle/>
          <a:p>
            <a:pPr marL="0" indent="0">
              <a:lnSpc>
                <a:spcPct val="150000"/>
              </a:lnSpc>
              <a:buNone/>
            </a:pPr>
            <a:r>
              <a:rPr lang="en-US" sz="2400" b="1" dirty="0" smtClean="0"/>
              <a:t>2. Adjusted R2:</a:t>
            </a:r>
          </a:p>
          <a:p>
            <a:pPr marL="0" indent="0">
              <a:lnSpc>
                <a:spcPct val="150000"/>
              </a:lnSpc>
              <a:buNone/>
            </a:pPr>
            <a:r>
              <a:rPr lang="en-US" sz="2400" dirty="0"/>
              <a:t>Adjusted R-squared measures the variation in the dependent variable (or target), explained by only the features which are helpful in making </a:t>
            </a:r>
            <a:r>
              <a:rPr lang="en-US" sz="2400" dirty="0" smtClean="0"/>
              <a:t>predictions.</a:t>
            </a:r>
          </a:p>
          <a:p>
            <a:pPr marL="0" indent="0">
              <a:lnSpc>
                <a:spcPct val="150000"/>
              </a:lnSpc>
              <a:buNone/>
            </a:pPr>
            <a:r>
              <a:rPr lang="en-US" sz="2400" dirty="0" smtClean="0"/>
              <a:t>It</a:t>
            </a:r>
            <a:r>
              <a:rPr lang="en-US" sz="2400" b="1" dirty="0" smtClean="0"/>
              <a:t> </a:t>
            </a:r>
            <a:r>
              <a:rPr lang="en-US" sz="2400" dirty="0" smtClean="0"/>
              <a:t>penalizes for </a:t>
            </a:r>
            <a:r>
              <a:rPr lang="en-US" sz="2400" dirty="0"/>
              <a:t>adding features which are not useful for predicting the target</a:t>
            </a:r>
            <a:r>
              <a:rPr lang="en-US" sz="2400" dirty="0" smtClean="0"/>
              <a:t>.</a:t>
            </a:r>
          </a:p>
          <a:p>
            <a:pPr marL="0" indent="0">
              <a:lnSpc>
                <a:spcPct val="150000"/>
              </a:lnSpc>
              <a:buNone/>
            </a:pPr>
            <a:endParaRPr lang="en-US" sz="2400" b="1" dirty="0"/>
          </a:p>
          <a:p>
            <a:pPr marL="0" indent="0">
              <a:lnSpc>
                <a:spcPct val="150000"/>
              </a:lnSpc>
              <a:buNone/>
            </a:pPr>
            <a:endParaRPr lang="en-US" sz="2400" b="1" dirty="0" smtClean="0"/>
          </a:p>
          <a:p>
            <a:pPr marL="0" indent="0">
              <a:lnSpc>
                <a:spcPct val="150000"/>
              </a:lnSpc>
              <a:buNone/>
            </a:pPr>
            <a:r>
              <a:rPr lang="en-US" sz="2400" dirty="0"/>
              <a:t>N is the number of rows and M is the number of columns. As the number of feature increases, the value in the denominator decreases</a:t>
            </a:r>
            <a:r>
              <a:rPr lang="en-US" sz="2400" dirty="0" smtClean="0"/>
              <a:t>.</a:t>
            </a:r>
          </a:p>
          <a:p>
            <a:pPr>
              <a:lnSpc>
                <a:spcPct val="150000"/>
              </a:lnSpc>
            </a:pPr>
            <a:r>
              <a:rPr lang="en-US" sz="2400" dirty="0"/>
              <a:t>If the R2 increases by a significant value, then the adjusted r-squared would increase.</a:t>
            </a:r>
          </a:p>
          <a:p>
            <a:pPr>
              <a:lnSpc>
                <a:spcPct val="150000"/>
              </a:lnSpc>
            </a:pPr>
            <a:r>
              <a:rPr lang="en-US" sz="2400" dirty="0"/>
              <a:t>If there is no significant change in R2, then the adjusted r2 would decrease</a:t>
            </a:r>
          </a:p>
          <a:p>
            <a:pPr marL="0" indent="0">
              <a:lnSpc>
                <a:spcPct val="150000"/>
              </a:lnSpc>
              <a:buNone/>
            </a:pPr>
            <a:endParaRPr lang="en-US" sz="2400" b="1" dirty="0"/>
          </a:p>
        </p:txBody>
      </p:sp>
      <p:pic>
        <p:nvPicPr>
          <p:cNvPr id="4" name="Picture 3"/>
          <p:cNvPicPr>
            <a:picLocks noChangeAspect="1"/>
          </p:cNvPicPr>
          <p:nvPr/>
        </p:nvPicPr>
        <p:blipFill>
          <a:blip r:embed="rId2"/>
          <a:stretch>
            <a:fillRect/>
          </a:stretch>
        </p:blipFill>
        <p:spPr>
          <a:xfrm>
            <a:off x="4332253" y="3473161"/>
            <a:ext cx="3822648" cy="1103211"/>
          </a:xfrm>
          <a:prstGeom prst="rect">
            <a:avLst/>
          </a:prstGeom>
        </p:spPr>
      </p:pic>
    </p:spTree>
    <p:extLst>
      <p:ext uri="{BB962C8B-B14F-4D97-AF65-F5344CB8AC3E}">
        <p14:creationId xmlns:p14="http://schemas.microsoft.com/office/powerpoint/2010/main" val="83179707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41912" y="118754"/>
            <a:ext cx="11496841" cy="570016"/>
          </a:xfrm>
        </p:spPr>
        <p:txBody>
          <a:bodyPr>
            <a:noAutofit/>
          </a:bodyPr>
          <a:lstStyle/>
          <a:p>
            <a:r>
              <a:rPr lang="en-US" sz="4400" dirty="0" smtClean="0">
                <a:solidFill>
                  <a:srgbClr val="FFC000"/>
                </a:solidFill>
              </a:rPr>
              <a:t>CLASSIFICATION METRICS</a:t>
            </a:r>
            <a:endParaRPr lang="en-US" sz="4400" dirty="0">
              <a:solidFill>
                <a:srgbClr val="FFC000"/>
              </a:solidFill>
            </a:endParaRPr>
          </a:p>
        </p:txBody>
      </p:sp>
      <p:sp>
        <p:nvSpPr>
          <p:cNvPr id="3" name="Content Placeholder 2"/>
          <p:cNvSpPr>
            <a:spLocks noGrp="1"/>
          </p:cNvSpPr>
          <p:nvPr>
            <p:ph idx="4294967295"/>
          </p:nvPr>
        </p:nvSpPr>
        <p:spPr>
          <a:xfrm>
            <a:off x="1270660" y="1698512"/>
            <a:ext cx="11568093" cy="4856667"/>
          </a:xfrm>
        </p:spPr>
        <p:txBody>
          <a:bodyPr>
            <a:normAutofit lnSpcReduction="10000"/>
          </a:bodyPr>
          <a:lstStyle/>
          <a:p>
            <a:r>
              <a:rPr lang="en-US" dirty="0"/>
              <a:t>M</a:t>
            </a:r>
            <a:r>
              <a:rPr lang="en-US" dirty="0" smtClean="0"/>
              <a:t>etrics </a:t>
            </a:r>
            <a:r>
              <a:rPr lang="en-US" dirty="0"/>
              <a:t>are used to monitor and measure the performance of a model (during training, and </a:t>
            </a:r>
            <a:r>
              <a:rPr lang="en-US" dirty="0" smtClean="0"/>
              <a:t>test.</a:t>
            </a:r>
          </a:p>
          <a:p>
            <a:pPr marL="0" indent="0">
              <a:buNone/>
            </a:pPr>
            <a:endParaRPr lang="en-US" dirty="0" smtClean="0"/>
          </a:p>
          <a:p>
            <a:r>
              <a:rPr lang="en-US" dirty="0" smtClean="0"/>
              <a:t>Below are few classification metrics:</a:t>
            </a:r>
          </a:p>
          <a:p>
            <a:pPr lvl="1"/>
            <a:r>
              <a:rPr lang="en-US" dirty="0" smtClean="0"/>
              <a:t>CONFUSION MATRIX</a:t>
            </a:r>
          </a:p>
          <a:p>
            <a:pPr lvl="1"/>
            <a:r>
              <a:rPr lang="en-US" dirty="0" smtClean="0"/>
              <a:t>ACCURACY</a:t>
            </a:r>
          </a:p>
          <a:p>
            <a:pPr lvl="1"/>
            <a:r>
              <a:rPr lang="en-US" dirty="0"/>
              <a:t>PRECISION AND RECALL</a:t>
            </a:r>
          </a:p>
          <a:p>
            <a:pPr lvl="1"/>
            <a:r>
              <a:rPr lang="en-US" dirty="0" smtClean="0"/>
              <a:t>F1 SCORE</a:t>
            </a:r>
            <a:endParaRPr lang="en-US" dirty="0"/>
          </a:p>
          <a:p>
            <a:pPr lvl="1"/>
            <a:endParaRPr lang="en-US" dirty="0" smtClean="0"/>
          </a:p>
        </p:txBody>
      </p:sp>
    </p:spTree>
    <p:extLst>
      <p:ext uri="{BB962C8B-B14F-4D97-AF65-F5344CB8AC3E}">
        <p14:creationId xmlns:p14="http://schemas.microsoft.com/office/powerpoint/2010/main" val="30531871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60665" y="142504"/>
            <a:ext cx="11378088" cy="581891"/>
          </a:xfrm>
        </p:spPr>
        <p:txBody>
          <a:bodyPr>
            <a:noAutofit/>
          </a:bodyPr>
          <a:lstStyle/>
          <a:p>
            <a:r>
              <a:rPr lang="en-US" sz="4400" dirty="0" smtClean="0">
                <a:solidFill>
                  <a:srgbClr val="FF8506"/>
                </a:solidFill>
              </a:rPr>
              <a:t>CONFUSION MATRIX</a:t>
            </a:r>
            <a:endParaRPr lang="en-US" sz="4400" dirty="0">
              <a:solidFill>
                <a:srgbClr val="FF8506"/>
              </a:solidFill>
            </a:endParaRPr>
          </a:p>
        </p:txBody>
      </p:sp>
      <p:sp>
        <p:nvSpPr>
          <p:cNvPr id="3" name="Content Placeholder 2"/>
          <p:cNvSpPr>
            <a:spLocks noGrp="1"/>
          </p:cNvSpPr>
          <p:nvPr>
            <p:ph idx="4294967295"/>
          </p:nvPr>
        </p:nvSpPr>
        <p:spPr>
          <a:xfrm>
            <a:off x="1460664" y="1215733"/>
            <a:ext cx="10438633" cy="4902555"/>
          </a:xfrm>
        </p:spPr>
        <p:txBody>
          <a:bodyPr>
            <a:normAutofit/>
          </a:bodyPr>
          <a:lstStyle/>
          <a:p>
            <a:r>
              <a:rPr lang="en-US" sz="2800" dirty="0"/>
              <a:t>A confusion matrix is a summary of prediction results on a classification problem.</a:t>
            </a:r>
            <a:endParaRPr lang="en-US" sz="2800" b="1" dirty="0" smtClean="0"/>
          </a:p>
          <a:p>
            <a:endParaRPr lang="en-US" sz="2800" dirty="0" smtClean="0"/>
          </a:p>
          <a:p>
            <a:endParaRPr lang="en-US" sz="2800" dirty="0"/>
          </a:p>
          <a:p>
            <a:endParaRPr lang="en-US" sz="2800" dirty="0" smtClean="0"/>
          </a:p>
          <a:p>
            <a:endParaRPr lang="en-US" sz="2800" dirty="0"/>
          </a:p>
          <a:p>
            <a:endParaRPr lang="en-US" sz="2800" dirty="0" smtClean="0"/>
          </a:p>
          <a:p>
            <a:endParaRPr lang="en-US" sz="2800" dirty="0" smtClean="0"/>
          </a:p>
          <a:p>
            <a:r>
              <a:rPr lang="en-US" sz="2800" dirty="0" smtClean="0"/>
              <a:t>It </a:t>
            </a:r>
            <a:r>
              <a:rPr lang="en-US" sz="2800" dirty="0"/>
              <a:t>shows the ways in which </a:t>
            </a:r>
            <a:r>
              <a:rPr lang="en-US" sz="2800" dirty="0" smtClean="0"/>
              <a:t>our classification model is </a:t>
            </a:r>
            <a:r>
              <a:rPr lang="en-US" sz="2800" dirty="0"/>
              <a:t>confused when it makes predictions</a:t>
            </a:r>
            <a:r>
              <a:rPr lang="en-US" sz="2800" dirty="0" smtClean="0"/>
              <a:t>.</a:t>
            </a:r>
          </a:p>
          <a:p>
            <a:endParaRPr lang="en-US" sz="2800" dirty="0"/>
          </a:p>
        </p:txBody>
      </p:sp>
      <p:pic>
        <p:nvPicPr>
          <p:cNvPr id="7" name="Picture 6"/>
          <p:cNvPicPr>
            <a:picLocks noChangeAspect="1"/>
          </p:cNvPicPr>
          <p:nvPr/>
        </p:nvPicPr>
        <p:blipFill>
          <a:blip r:embed="rId2"/>
          <a:stretch>
            <a:fillRect/>
          </a:stretch>
        </p:blipFill>
        <p:spPr>
          <a:xfrm>
            <a:off x="3269655" y="2067730"/>
            <a:ext cx="6643680" cy="2709721"/>
          </a:xfrm>
          <a:prstGeom prst="rect">
            <a:avLst/>
          </a:prstGeom>
        </p:spPr>
      </p:pic>
    </p:spTree>
    <p:extLst>
      <p:ext uri="{BB962C8B-B14F-4D97-AF65-F5344CB8AC3E}">
        <p14:creationId xmlns:p14="http://schemas.microsoft.com/office/powerpoint/2010/main" val="2511387134"/>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174602" y="1272122"/>
            <a:ext cx="12437536" cy="4720504"/>
          </a:xfrm>
          <a:prstGeom prst="rect">
            <a:avLst/>
          </a:prstGeom>
        </p:spPr>
      </p:pic>
    </p:spTree>
    <p:extLst>
      <p:ext uri="{BB962C8B-B14F-4D97-AF65-F5344CB8AC3E}">
        <p14:creationId xmlns:p14="http://schemas.microsoft.com/office/powerpoint/2010/main" val="130969499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30036" y="166256"/>
            <a:ext cx="11508717" cy="581890"/>
          </a:xfrm>
        </p:spPr>
        <p:txBody>
          <a:bodyPr>
            <a:normAutofit fontScale="90000"/>
          </a:bodyPr>
          <a:lstStyle/>
          <a:p>
            <a:r>
              <a:rPr lang="en-US" dirty="0" smtClean="0">
                <a:solidFill>
                  <a:srgbClr val="FF8506"/>
                </a:solidFill>
              </a:rPr>
              <a:t>EXAMPLE</a:t>
            </a:r>
            <a:endParaRPr lang="en-US" dirty="0">
              <a:solidFill>
                <a:srgbClr val="FF8506"/>
              </a:solidFill>
            </a:endParaRPr>
          </a:p>
        </p:txBody>
      </p:sp>
      <p:pic>
        <p:nvPicPr>
          <p:cNvPr id="6" name="Picture 5"/>
          <p:cNvPicPr>
            <a:picLocks noChangeAspect="1"/>
          </p:cNvPicPr>
          <p:nvPr/>
        </p:nvPicPr>
        <p:blipFill>
          <a:blip r:embed="rId2"/>
          <a:stretch>
            <a:fillRect/>
          </a:stretch>
        </p:blipFill>
        <p:spPr>
          <a:xfrm>
            <a:off x="1358011" y="1114583"/>
            <a:ext cx="11181162" cy="5396261"/>
          </a:xfrm>
          <a:prstGeom prst="rect">
            <a:avLst/>
          </a:prstGeom>
        </p:spPr>
      </p:pic>
    </p:spTree>
    <p:extLst>
      <p:ext uri="{BB962C8B-B14F-4D97-AF65-F5344CB8AC3E}">
        <p14:creationId xmlns:p14="http://schemas.microsoft.com/office/powerpoint/2010/main" val="3305020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41912" y="130630"/>
            <a:ext cx="11496841" cy="593766"/>
          </a:xfrm>
        </p:spPr>
        <p:txBody>
          <a:bodyPr>
            <a:normAutofit fontScale="90000"/>
          </a:bodyPr>
          <a:lstStyle/>
          <a:p>
            <a:r>
              <a:rPr lang="en-US" sz="4400" u="sng" dirty="0" smtClean="0">
                <a:solidFill>
                  <a:srgbClr val="FFC000"/>
                </a:solidFill>
                <a:latin typeface="Verdana" panose="020B0604030504040204" pitchFamily="34" charset="0"/>
                <a:ea typeface="Verdana" panose="020B0604030504040204" pitchFamily="34" charset="0"/>
                <a:cs typeface="Verdana" panose="020B0604030504040204" pitchFamily="34" charset="0"/>
              </a:rPr>
              <a:t>NUMPY</a:t>
            </a:r>
            <a:endParaRPr lang="en-US" sz="4400" u="sng" dirty="0">
              <a:solidFill>
                <a:srgbClr val="FFC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4294967295"/>
          </p:nvPr>
        </p:nvSpPr>
        <p:spPr>
          <a:xfrm>
            <a:off x="961906" y="1698171"/>
            <a:ext cx="12243456" cy="4239491"/>
          </a:xfrm>
        </p:spPr>
        <p:txBody>
          <a:bodyPr/>
          <a:lstStyle/>
          <a:p>
            <a:r>
              <a:rPr lang="en-US" sz="2800" dirty="0" err="1"/>
              <a:t>NumPy</a:t>
            </a:r>
            <a:r>
              <a:rPr lang="en-US" sz="2800" dirty="0"/>
              <a:t> is a general-purpose array-processing package. It provides a high-performance multidimensional array object, and tools for working with these arrays. It is the fundamental package for scientific computing with </a:t>
            </a:r>
            <a:r>
              <a:rPr lang="en-US" sz="2800" dirty="0" smtClean="0"/>
              <a:t>Python</a:t>
            </a:r>
          </a:p>
          <a:p>
            <a:r>
              <a:rPr lang="en-US" sz="2800" dirty="0" smtClean="0"/>
              <a:t>Pandas </a:t>
            </a:r>
            <a:r>
              <a:rPr lang="en-US" sz="2800" dirty="0"/>
              <a:t>uses </a:t>
            </a:r>
            <a:r>
              <a:rPr lang="en-US" sz="2800" dirty="0" err="1"/>
              <a:t>NumPy</a:t>
            </a:r>
            <a:r>
              <a:rPr lang="en-US" sz="2800" dirty="0"/>
              <a:t> arrays as the concrete objects contained with </a:t>
            </a:r>
            <a:r>
              <a:rPr lang="en-US" sz="2800" dirty="0" smtClean="0"/>
              <a:t>a Index, Series or Data Frame.</a:t>
            </a:r>
          </a:p>
          <a:p>
            <a:r>
              <a:rPr lang="en-US" sz="2800" dirty="0" smtClean="0"/>
              <a:t>Pandas extends </a:t>
            </a:r>
            <a:r>
              <a:rPr lang="en-US" sz="2800" dirty="0" err="1" smtClean="0"/>
              <a:t>Numpy’s</a:t>
            </a:r>
            <a:r>
              <a:rPr lang="en-US" sz="2800" dirty="0" smtClean="0"/>
              <a:t> type system.</a:t>
            </a:r>
          </a:p>
        </p:txBody>
      </p:sp>
    </p:spTree>
    <p:extLst>
      <p:ext uri="{BB962C8B-B14F-4D97-AF65-F5344CB8AC3E}">
        <p14:creationId xmlns:p14="http://schemas.microsoft.com/office/powerpoint/2010/main" val="378122417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30036" y="83127"/>
            <a:ext cx="11508717" cy="570016"/>
          </a:xfrm>
        </p:spPr>
        <p:txBody>
          <a:bodyPr>
            <a:normAutofit fontScale="90000"/>
          </a:bodyPr>
          <a:lstStyle/>
          <a:p>
            <a:r>
              <a:rPr lang="en-US" sz="4400" dirty="0" smtClean="0">
                <a:solidFill>
                  <a:srgbClr val="FFC000"/>
                </a:solidFill>
              </a:rPr>
              <a:t>ACCURACY</a:t>
            </a:r>
            <a:endParaRPr lang="en-US" sz="4400" dirty="0">
              <a:solidFill>
                <a:srgbClr val="FFC000"/>
              </a:solidFill>
            </a:endParaRPr>
          </a:p>
        </p:txBody>
      </p:sp>
      <p:sp>
        <p:nvSpPr>
          <p:cNvPr id="3" name="Content Placeholder 2"/>
          <p:cNvSpPr>
            <a:spLocks noGrp="1"/>
          </p:cNvSpPr>
          <p:nvPr>
            <p:ph idx="4294967295"/>
          </p:nvPr>
        </p:nvSpPr>
        <p:spPr>
          <a:xfrm>
            <a:off x="1258784" y="1223499"/>
            <a:ext cx="11437465" cy="5190189"/>
          </a:xfrm>
        </p:spPr>
        <p:txBody>
          <a:bodyPr>
            <a:normAutofit/>
          </a:bodyPr>
          <a:lstStyle/>
          <a:p>
            <a:r>
              <a:rPr lang="en-US" dirty="0"/>
              <a:t> </a:t>
            </a:r>
            <a:r>
              <a:rPr lang="en-US" dirty="0" smtClean="0"/>
              <a:t>Accuracy is </a:t>
            </a:r>
            <a:r>
              <a:rPr lang="en-US" dirty="0"/>
              <a:t>the ratio of number of correct predictions to the total number of input samples</a:t>
            </a:r>
            <a:r>
              <a:rPr lang="en-US" dirty="0" smtClean="0"/>
              <a:t>.</a:t>
            </a:r>
            <a:endParaRPr lang="en-US" dirty="0"/>
          </a:p>
          <a:p>
            <a:endParaRPr lang="en-US" dirty="0" smtClean="0"/>
          </a:p>
          <a:p>
            <a:endParaRPr lang="en-US" dirty="0" smtClean="0"/>
          </a:p>
          <a:p>
            <a:endParaRPr lang="en-US" dirty="0"/>
          </a:p>
          <a:p>
            <a:r>
              <a:rPr lang="en-US" dirty="0"/>
              <a:t>It works well only if there are equal number of samples belonging to each class.</a:t>
            </a:r>
          </a:p>
        </p:txBody>
      </p:sp>
      <p:pic>
        <p:nvPicPr>
          <p:cNvPr id="4" name="Picture 3"/>
          <p:cNvPicPr>
            <a:picLocks noChangeAspect="1"/>
          </p:cNvPicPr>
          <p:nvPr/>
        </p:nvPicPr>
        <p:blipFill>
          <a:blip r:embed="rId2"/>
          <a:stretch>
            <a:fillRect/>
          </a:stretch>
        </p:blipFill>
        <p:spPr>
          <a:xfrm>
            <a:off x="2860877" y="3167061"/>
            <a:ext cx="8302311" cy="1057814"/>
          </a:xfrm>
          <a:prstGeom prst="rect">
            <a:avLst/>
          </a:prstGeom>
        </p:spPr>
      </p:pic>
    </p:spTree>
    <p:extLst>
      <p:ext uri="{BB962C8B-B14F-4D97-AF65-F5344CB8AC3E}">
        <p14:creationId xmlns:p14="http://schemas.microsoft.com/office/powerpoint/2010/main" val="30206655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41912" y="142504"/>
            <a:ext cx="11496841" cy="593766"/>
          </a:xfrm>
        </p:spPr>
        <p:txBody>
          <a:bodyPr>
            <a:normAutofit fontScale="90000"/>
          </a:bodyPr>
          <a:lstStyle/>
          <a:p>
            <a:pPr algn="ctr"/>
            <a:r>
              <a:rPr lang="en-US" sz="4000" dirty="0" smtClean="0">
                <a:solidFill>
                  <a:srgbClr val="FF8506"/>
                </a:solidFill>
              </a:rPr>
              <a:t>PRECISION AND RECALL</a:t>
            </a:r>
            <a:endParaRPr lang="en-US" sz="4000" dirty="0">
              <a:solidFill>
                <a:srgbClr val="FF8506"/>
              </a:solidFill>
            </a:endParaRPr>
          </a:p>
        </p:txBody>
      </p:sp>
      <p:sp>
        <p:nvSpPr>
          <p:cNvPr id="3" name="Content Placeholder 2"/>
          <p:cNvSpPr>
            <a:spLocks noGrp="1"/>
          </p:cNvSpPr>
          <p:nvPr>
            <p:ph idx="4294967295"/>
          </p:nvPr>
        </p:nvSpPr>
        <p:spPr>
          <a:xfrm>
            <a:off x="1153261" y="1942018"/>
            <a:ext cx="11900732" cy="4471100"/>
          </a:xfrm>
        </p:spPr>
        <p:txBody>
          <a:bodyPr/>
          <a:lstStyle/>
          <a:p>
            <a:r>
              <a:rPr lang="en-US" sz="3200" dirty="0" smtClean="0"/>
              <a:t>Precision </a:t>
            </a:r>
            <a:r>
              <a:rPr lang="en-US" sz="3200" dirty="0"/>
              <a:t>means the percentage of your results which are relevant. </a:t>
            </a:r>
          </a:p>
          <a:p>
            <a:r>
              <a:rPr lang="en-US" sz="3200" dirty="0" smtClean="0"/>
              <a:t>Recall </a:t>
            </a:r>
            <a:r>
              <a:rPr lang="en-US" sz="3200" dirty="0"/>
              <a:t>refers to the percentage of total relevant results correctly classified by your algorithm. </a:t>
            </a:r>
          </a:p>
        </p:txBody>
      </p:sp>
    </p:spTree>
    <p:extLst>
      <p:ext uri="{BB962C8B-B14F-4D97-AF65-F5344CB8AC3E}">
        <p14:creationId xmlns:p14="http://schemas.microsoft.com/office/powerpoint/2010/main" val="412665346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17862" y="1366515"/>
            <a:ext cx="10894854" cy="5605118"/>
          </a:xfrm>
          <a:prstGeom prst="rect">
            <a:avLst/>
          </a:prstGeom>
        </p:spPr>
      </p:pic>
    </p:spTree>
    <p:extLst>
      <p:ext uri="{BB962C8B-B14F-4D97-AF65-F5344CB8AC3E}">
        <p14:creationId xmlns:p14="http://schemas.microsoft.com/office/powerpoint/2010/main" val="123634724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36915" y="1116281"/>
            <a:ext cx="11863450" cy="4940135"/>
          </a:xfrm>
        </p:spPr>
        <p:txBody>
          <a:bodyPr/>
          <a:lstStyle/>
          <a:p>
            <a:r>
              <a:rPr lang="en-US" sz="2800" dirty="0"/>
              <a:t>Out of all the positive classes, how much we predicted correctly. It should be high as possible</a:t>
            </a:r>
            <a:r>
              <a:rPr lang="en-US" sz="2800" dirty="0" smtClean="0"/>
              <a:t>.</a:t>
            </a:r>
          </a:p>
          <a:p>
            <a:endParaRPr lang="en-US" sz="2800" dirty="0"/>
          </a:p>
          <a:p>
            <a:endParaRPr lang="en-US" sz="2800" dirty="0" smtClean="0"/>
          </a:p>
          <a:p>
            <a:endParaRPr lang="en-US" sz="2800" dirty="0" smtClean="0"/>
          </a:p>
          <a:p>
            <a:r>
              <a:rPr lang="en-US" sz="2800" dirty="0"/>
              <a:t>Out of all the positive classes we have predicted correctly, how many are actually positive.</a:t>
            </a:r>
          </a:p>
        </p:txBody>
      </p:sp>
      <p:pic>
        <p:nvPicPr>
          <p:cNvPr id="5" name="Picture 4"/>
          <p:cNvPicPr>
            <a:picLocks noChangeAspect="1"/>
          </p:cNvPicPr>
          <p:nvPr/>
        </p:nvPicPr>
        <p:blipFill>
          <a:blip r:embed="rId2"/>
          <a:stretch>
            <a:fillRect/>
          </a:stretch>
        </p:blipFill>
        <p:spPr>
          <a:xfrm>
            <a:off x="5035199" y="2227027"/>
            <a:ext cx="2507566" cy="851985"/>
          </a:xfrm>
          <a:prstGeom prst="rect">
            <a:avLst/>
          </a:prstGeom>
        </p:spPr>
      </p:pic>
      <p:pic>
        <p:nvPicPr>
          <p:cNvPr id="6" name="Picture 5"/>
          <p:cNvPicPr>
            <a:picLocks noChangeAspect="1"/>
          </p:cNvPicPr>
          <p:nvPr/>
        </p:nvPicPr>
        <p:blipFill>
          <a:blip r:embed="rId3"/>
          <a:stretch>
            <a:fillRect/>
          </a:stretch>
        </p:blipFill>
        <p:spPr>
          <a:xfrm>
            <a:off x="4923749" y="4645120"/>
            <a:ext cx="2619016" cy="862908"/>
          </a:xfrm>
          <a:prstGeom prst="rect">
            <a:avLst/>
          </a:prstGeom>
        </p:spPr>
      </p:pic>
    </p:spTree>
    <p:extLst>
      <p:ext uri="{BB962C8B-B14F-4D97-AF65-F5344CB8AC3E}">
        <p14:creationId xmlns:p14="http://schemas.microsoft.com/office/powerpoint/2010/main" val="337923281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41912" y="95003"/>
            <a:ext cx="11496841" cy="605641"/>
          </a:xfrm>
        </p:spPr>
        <p:txBody>
          <a:bodyPr>
            <a:normAutofit fontScale="90000"/>
          </a:bodyPr>
          <a:lstStyle/>
          <a:p>
            <a:r>
              <a:rPr lang="en-US" dirty="0" smtClean="0">
                <a:solidFill>
                  <a:srgbClr val="FFC000"/>
                </a:solidFill>
              </a:rPr>
              <a:t>F1 SCORE</a:t>
            </a:r>
            <a:endParaRPr lang="en-US" dirty="0">
              <a:solidFill>
                <a:srgbClr val="FFC000"/>
              </a:solidFill>
            </a:endParaRPr>
          </a:p>
        </p:txBody>
      </p:sp>
      <p:sp>
        <p:nvSpPr>
          <p:cNvPr id="3" name="Content Placeholder 2"/>
          <p:cNvSpPr>
            <a:spLocks noGrp="1"/>
          </p:cNvSpPr>
          <p:nvPr>
            <p:ph idx="4294967295"/>
          </p:nvPr>
        </p:nvSpPr>
        <p:spPr>
          <a:xfrm>
            <a:off x="1484416" y="1698513"/>
            <a:ext cx="11354337" cy="4451984"/>
          </a:xfrm>
        </p:spPr>
        <p:txBody>
          <a:bodyPr/>
          <a:lstStyle/>
          <a:p>
            <a:r>
              <a:rPr lang="en-US" sz="2800" dirty="0" smtClean="0"/>
              <a:t>If we </a:t>
            </a:r>
            <a:r>
              <a:rPr lang="en-US" sz="2800" dirty="0"/>
              <a:t>are trying to get the best precision and recall at the same </a:t>
            </a:r>
            <a:r>
              <a:rPr lang="en-US" sz="2800" dirty="0" smtClean="0"/>
              <a:t>time. </a:t>
            </a:r>
            <a:r>
              <a:rPr lang="en-US" sz="2800" dirty="0"/>
              <a:t>F1-Score is the harmonic mean of precision and recall values for a classification problem. </a:t>
            </a:r>
          </a:p>
        </p:txBody>
      </p:sp>
      <p:pic>
        <p:nvPicPr>
          <p:cNvPr id="4" name="Picture 3"/>
          <p:cNvPicPr>
            <a:picLocks noChangeAspect="1"/>
          </p:cNvPicPr>
          <p:nvPr/>
        </p:nvPicPr>
        <p:blipFill>
          <a:blip r:embed="rId2"/>
          <a:stretch>
            <a:fillRect/>
          </a:stretch>
        </p:blipFill>
        <p:spPr>
          <a:xfrm>
            <a:off x="3715602" y="4610370"/>
            <a:ext cx="5327190" cy="1540126"/>
          </a:xfrm>
          <a:prstGeom prst="rect">
            <a:avLst/>
          </a:prstGeom>
        </p:spPr>
      </p:pic>
    </p:spTree>
    <p:extLst>
      <p:ext uri="{BB962C8B-B14F-4D97-AF65-F5344CB8AC3E}">
        <p14:creationId xmlns:p14="http://schemas.microsoft.com/office/powerpoint/2010/main" val="26743404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72540" y="1886022"/>
            <a:ext cx="11614068" cy="4061492"/>
          </a:xfrm>
        </p:spPr>
        <p:txBody>
          <a:bodyPr/>
          <a:lstStyle/>
          <a:p>
            <a:r>
              <a:rPr lang="en-US" sz="2800" dirty="0"/>
              <a:t>The </a:t>
            </a:r>
            <a:r>
              <a:rPr lang="en-US" sz="2800" b="1" dirty="0" err="1"/>
              <a:t>Fbeta</a:t>
            </a:r>
            <a:r>
              <a:rPr lang="en-US" sz="2800" b="1" dirty="0"/>
              <a:t>-measure</a:t>
            </a:r>
            <a:r>
              <a:rPr lang="en-US" sz="2800" dirty="0"/>
              <a:t> is a generalization of the F-measure that adds a configuration parameter called beta. A default beta value is 1.0, which is the same as the F-measure. A smaller beta value, such as 0.5, gives more weight to precision and less to recall, whereas a larger beta value, such as 2.0, gives less weight to precision and more weight to recall in the calculation of the score.</a:t>
            </a:r>
          </a:p>
        </p:txBody>
      </p:sp>
    </p:spTree>
    <p:extLst>
      <p:ext uri="{BB962C8B-B14F-4D97-AF65-F5344CB8AC3E}">
        <p14:creationId xmlns:p14="http://schemas.microsoft.com/office/powerpoint/2010/main" val="33080827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06286" y="154379"/>
            <a:ext cx="10284253" cy="546265"/>
          </a:xfrm>
        </p:spPr>
        <p:txBody>
          <a:bodyPr>
            <a:noAutofit/>
          </a:bodyPr>
          <a:lstStyle/>
          <a:p>
            <a:pPr algn="ctr"/>
            <a:r>
              <a:rPr lang="en-US" sz="4000" dirty="0" smtClean="0">
                <a:solidFill>
                  <a:srgbClr val="FF8506"/>
                </a:solidFill>
              </a:rPr>
              <a:t>HYPER PARAMETER TUNING </a:t>
            </a:r>
            <a:endParaRPr lang="en-US" sz="4000" dirty="0">
              <a:solidFill>
                <a:srgbClr val="FF8506"/>
              </a:solidFill>
            </a:endParaRPr>
          </a:p>
        </p:txBody>
      </p:sp>
      <p:sp>
        <p:nvSpPr>
          <p:cNvPr id="3" name="Content Placeholder 2"/>
          <p:cNvSpPr>
            <a:spLocks noGrp="1"/>
          </p:cNvSpPr>
          <p:nvPr>
            <p:ph idx="4294967295"/>
          </p:nvPr>
        </p:nvSpPr>
        <p:spPr>
          <a:xfrm>
            <a:off x="1389412" y="1117850"/>
            <a:ext cx="11709071" cy="5699923"/>
          </a:xfrm>
        </p:spPr>
        <p:txBody>
          <a:bodyPr/>
          <a:lstStyle/>
          <a:p>
            <a:r>
              <a:rPr lang="en-US" sz="2800" b="1" dirty="0" smtClean="0"/>
              <a:t>Hyper parameters</a:t>
            </a:r>
            <a:r>
              <a:rPr lang="en-US" sz="2800" dirty="0"/>
              <a:t> </a:t>
            </a:r>
            <a:r>
              <a:rPr lang="en-US" sz="2800" dirty="0" smtClean="0"/>
              <a:t>are </a:t>
            </a:r>
            <a:r>
              <a:rPr lang="en-US" sz="2800" dirty="0"/>
              <a:t>all the parameters which can be arbitrarily set by the user before starting training </a:t>
            </a:r>
            <a:endParaRPr lang="en-US" sz="2800" dirty="0" smtClean="0"/>
          </a:p>
          <a:p>
            <a:pPr marL="0" indent="0">
              <a:buNone/>
            </a:pPr>
            <a:endParaRPr lang="en-US" sz="2800" dirty="0" smtClean="0"/>
          </a:p>
          <a:p>
            <a:r>
              <a:rPr lang="en-US" sz="2800" b="1" dirty="0" smtClean="0"/>
              <a:t>Model </a:t>
            </a:r>
            <a:r>
              <a:rPr lang="en-US" sz="2800" b="1" dirty="0"/>
              <a:t>parameters </a:t>
            </a:r>
            <a:r>
              <a:rPr lang="en-US" sz="2800" dirty="0" smtClean="0"/>
              <a:t>are </a:t>
            </a:r>
            <a:r>
              <a:rPr lang="en-US" sz="2800" dirty="0"/>
              <a:t>instead learned during the model training </a:t>
            </a:r>
            <a:endParaRPr lang="en-US" sz="2800" dirty="0" smtClean="0"/>
          </a:p>
          <a:p>
            <a:pPr marL="0" indent="0">
              <a:buNone/>
            </a:pPr>
            <a:endParaRPr lang="en-US" sz="2800" dirty="0" smtClean="0"/>
          </a:p>
          <a:p>
            <a:r>
              <a:rPr lang="en-US" sz="2800" dirty="0" smtClean="0"/>
              <a:t>The </a:t>
            </a:r>
            <a:r>
              <a:rPr lang="en-US" sz="2800" dirty="0"/>
              <a:t>model parameters define how to use input data to get the desired output and are learned at training time. Instead, </a:t>
            </a:r>
            <a:r>
              <a:rPr lang="en-US" sz="2800" dirty="0" smtClean="0"/>
              <a:t>Hyper parameters </a:t>
            </a:r>
            <a:r>
              <a:rPr lang="en-US" sz="2800" dirty="0"/>
              <a:t>determine how our model is structured in the first place.</a:t>
            </a:r>
          </a:p>
        </p:txBody>
      </p:sp>
    </p:spTree>
    <p:extLst>
      <p:ext uri="{BB962C8B-B14F-4D97-AF65-F5344CB8AC3E}">
        <p14:creationId xmlns:p14="http://schemas.microsoft.com/office/powerpoint/2010/main" val="53326742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401288" y="1354127"/>
            <a:ext cx="11461215" cy="5190189"/>
          </a:xfrm>
        </p:spPr>
        <p:txBody>
          <a:bodyPr/>
          <a:lstStyle/>
          <a:p>
            <a:r>
              <a:rPr lang="en-US" dirty="0"/>
              <a:t>Machine Learning models tuning is a type of optimization problem. We have a set of </a:t>
            </a:r>
            <a:r>
              <a:rPr lang="en-US" dirty="0" smtClean="0"/>
              <a:t>hyper parameters </a:t>
            </a:r>
            <a:r>
              <a:rPr lang="en-US" dirty="0"/>
              <a:t>and we aim to find the right combination of their values which can help us to find either the minimum (</a:t>
            </a:r>
            <a:r>
              <a:rPr lang="en-US" dirty="0" err="1"/>
              <a:t>eg</a:t>
            </a:r>
            <a:r>
              <a:rPr lang="en-US" dirty="0"/>
              <a:t>. loss) or the maximum (</a:t>
            </a:r>
            <a:r>
              <a:rPr lang="en-US" dirty="0" err="1"/>
              <a:t>eg</a:t>
            </a:r>
            <a:r>
              <a:rPr lang="en-US" dirty="0"/>
              <a:t>. accuracy) of a function</a:t>
            </a:r>
          </a:p>
        </p:txBody>
      </p:sp>
    </p:spTree>
    <p:extLst>
      <p:ext uri="{BB962C8B-B14F-4D97-AF65-F5344CB8AC3E}">
        <p14:creationId xmlns:p14="http://schemas.microsoft.com/office/powerpoint/2010/main" val="72506954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65662" y="95004"/>
            <a:ext cx="11473091" cy="629392"/>
          </a:xfrm>
        </p:spPr>
        <p:txBody>
          <a:bodyPr>
            <a:noAutofit/>
          </a:bodyPr>
          <a:lstStyle/>
          <a:p>
            <a:pPr algn="ctr"/>
            <a:r>
              <a:rPr lang="en-US" sz="4400" dirty="0" smtClean="0">
                <a:solidFill>
                  <a:srgbClr val="FF8506"/>
                </a:solidFill>
              </a:rPr>
              <a:t>CROSS-VALIDATION</a:t>
            </a:r>
            <a:endParaRPr lang="en-US" sz="4400" dirty="0">
              <a:solidFill>
                <a:srgbClr val="FF8506"/>
              </a:solidFill>
            </a:endParaRPr>
          </a:p>
        </p:txBody>
      </p:sp>
      <p:sp>
        <p:nvSpPr>
          <p:cNvPr id="3" name="Content Placeholder 2"/>
          <p:cNvSpPr>
            <a:spLocks noGrp="1"/>
          </p:cNvSpPr>
          <p:nvPr>
            <p:ph idx="4294967295"/>
          </p:nvPr>
        </p:nvSpPr>
        <p:spPr>
          <a:xfrm>
            <a:off x="1698171" y="1347950"/>
            <a:ext cx="10548807" cy="4791504"/>
          </a:xfrm>
        </p:spPr>
        <p:txBody>
          <a:bodyPr/>
          <a:lstStyle/>
          <a:p>
            <a:r>
              <a:rPr lang="en-US" b="1" dirty="0"/>
              <a:t>Cross</a:t>
            </a:r>
            <a:r>
              <a:rPr lang="en-US" dirty="0"/>
              <a:t>-</a:t>
            </a:r>
            <a:r>
              <a:rPr lang="en-US" b="1" dirty="0"/>
              <a:t>validation</a:t>
            </a:r>
            <a:r>
              <a:rPr lang="en-US" dirty="0"/>
              <a:t> is a resampling procedure used to evaluate </a:t>
            </a:r>
            <a:r>
              <a:rPr lang="en-US" b="1" dirty="0"/>
              <a:t>machine learning</a:t>
            </a:r>
            <a:r>
              <a:rPr lang="en-US" dirty="0"/>
              <a:t> models on a limited data </a:t>
            </a:r>
            <a:r>
              <a:rPr lang="en-US" dirty="0" smtClean="0"/>
              <a:t>sample</a:t>
            </a:r>
          </a:p>
          <a:p>
            <a:pPr marL="0" indent="0">
              <a:buNone/>
            </a:pPr>
            <a:endParaRPr lang="en-US" i="1" dirty="0" smtClean="0"/>
          </a:p>
          <a:p>
            <a:r>
              <a:rPr lang="en-US" dirty="0"/>
              <a:t>Indication of how well the learner will generalize to an independent/ unseen data set, this idea about model is known as Cross Validation.</a:t>
            </a:r>
          </a:p>
        </p:txBody>
      </p:sp>
    </p:spTree>
    <p:extLst>
      <p:ext uri="{BB962C8B-B14F-4D97-AF65-F5344CB8AC3E}">
        <p14:creationId xmlns:p14="http://schemas.microsoft.com/office/powerpoint/2010/main" val="125864546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55668" y="118754"/>
            <a:ext cx="11032177" cy="570016"/>
          </a:xfrm>
        </p:spPr>
        <p:txBody>
          <a:bodyPr>
            <a:normAutofit fontScale="90000"/>
          </a:bodyPr>
          <a:lstStyle/>
          <a:p>
            <a:r>
              <a:rPr lang="en-US" sz="4000" dirty="0" smtClean="0">
                <a:solidFill>
                  <a:srgbClr val="FF8506"/>
                </a:solidFill>
              </a:rPr>
              <a:t>TYPES OF CV:</a:t>
            </a:r>
            <a:endParaRPr lang="en-US" sz="4000" dirty="0">
              <a:solidFill>
                <a:srgbClr val="FF8506"/>
              </a:solidFill>
            </a:endParaRPr>
          </a:p>
        </p:txBody>
      </p:sp>
      <p:sp>
        <p:nvSpPr>
          <p:cNvPr id="3" name="Content Placeholder 2"/>
          <p:cNvSpPr>
            <a:spLocks noGrp="1"/>
          </p:cNvSpPr>
          <p:nvPr>
            <p:ph idx="4294967295"/>
          </p:nvPr>
        </p:nvSpPr>
        <p:spPr>
          <a:xfrm>
            <a:off x="1187532" y="1104405"/>
            <a:ext cx="11970328" cy="5332021"/>
          </a:xfrm>
        </p:spPr>
        <p:txBody>
          <a:bodyPr>
            <a:normAutofit fontScale="92500" lnSpcReduction="10000"/>
          </a:bodyPr>
          <a:lstStyle/>
          <a:p>
            <a:pPr marL="0" indent="0">
              <a:lnSpc>
                <a:spcPct val="150000"/>
              </a:lnSpc>
              <a:buNone/>
            </a:pPr>
            <a:endParaRPr lang="en-US" sz="2400" dirty="0" smtClean="0"/>
          </a:p>
          <a:p>
            <a:pPr>
              <a:lnSpc>
                <a:spcPct val="150000"/>
              </a:lnSpc>
            </a:pPr>
            <a:r>
              <a:rPr lang="en-US" sz="2400" dirty="0" smtClean="0"/>
              <a:t>K-fold CV: </a:t>
            </a:r>
            <a:r>
              <a:rPr lang="en-US" sz="2400" dirty="0"/>
              <a:t>In </a:t>
            </a:r>
            <a:r>
              <a:rPr lang="en-US" sz="2400" b="1" dirty="0"/>
              <a:t>K Fold cross validation</a:t>
            </a:r>
            <a:r>
              <a:rPr lang="en-US" sz="2400" dirty="0"/>
              <a:t>, the data is divided into k subsets. Now the holdout method is repeated k times, such that </a:t>
            </a:r>
            <a:r>
              <a:rPr lang="en-US" sz="2400" b="1" i="1" dirty="0"/>
              <a:t>each time, one of the k subsets is used as the test set/ validation set and the other k-1 subsets are put together to form a training </a:t>
            </a:r>
            <a:r>
              <a:rPr lang="en-US" sz="2400" b="1" i="1" dirty="0" smtClean="0"/>
              <a:t>set </a:t>
            </a:r>
            <a:endParaRPr lang="en-US" sz="2400" dirty="0" smtClean="0"/>
          </a:p>
          <a:p>
            <a:pPr marL="0" indent="0">
              <a:lnSpc>
                <a:spcPct val="150000"/>
              </a:lnSpc>
              <a:buNone/>
            </a:pPr>
            <a:endParaRPr lang="en-US" sz="2400" dirty="0" smtClean="0"/>
          </a:p>
          <a:p>
            <a:pPr>
              <a:lnSpc>
                <a:spcPct val="150000"/>
              </a:lnSpc>
            </a:pPr>
            <a:r>
              <a:rPr lang="en-US" sz="2400" dirty="0" smtClean="0"/>
              <a:t>Stratified CV: </a:t>
            </a:r>
            <a:r>
              <a:rPr lang="en-US" sz="2400" dirty="0"/>
              <a:t> a slight variation in the K Fold cross validation technique is made, such that each fold contains approximately the same percentage of samples of each target class as the complete set, or in case of prediction problems, the mean response value is approximately equal in all the folds.</a:t>
            </a:r>
          </a:p>
        </p:txBody>
      </p:sp>
    </p:spTree>
    <p:extLst>
      <p:ext uri="{BB962C8B-B14F-4D97-AF65-F5344CB8AC3E}">
        <p14:creationId xmlns:p14="http://schemas.microsoft.com/office/powerpoint/2010/main" val="2288063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9413" y="142504"/>
            <a:ext cx="11449340" cy="581891"/>
          </a:xfrm>
        </p:spPr>
        <p:txBody>
          <a:bodyPr>
            <a:normAutofit fontScale="90000"/>
          </a:bodyPr>
          <a:lstStyle/>
          <a:p>
            <a:r>
              <a:rPr lang="en-US" sz="4400" dirty="0" smtClean="0">
                <a:solidFill>
                  <a:srgbClr val="FFC000"/>
                </a:solidFill>
                <a:latin typeface="Verdana" panose="020B0604030504040204" pitchFamily="34" charset="0"/>
                <a:ea typeface="Verdana" panose="020B0604030504040204" pitchFamily="34" charset="0"/>
                <a:cs typeface="Verdana" panose="020B0604030504040204" pitchFamily="34" charset="0"/>
              </a:rPr>
              <a:t>VISUALIZATION</a:t>
            </a:r>
            <a:endParaRPr lang="en-US" sz="4400" dirty="0">
              <a:solidFill>
                <a:srgbClr val="FFC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4294967295"/>
          </p:nvPr>
        </p:nvSpPr>
        <p:spPr>
          <a:xfrm>
            <a:off x="1223163" y="1353787"/>
            <a:ext cx="11815944" cy="4881772"/>
          </a:xfrm>
        </p:spPr>
        <p:txBody>
          <a:bodyPr>
            <a:noAutofit/>
          </a:bodyPr>
          <a:lstStyle/>
          <a:p>
            <a:pPr marL="0" indent="0">
              <a:buNone/>
            </a:pPr>
            <a:r>
              <a:rPr lang="en-US" sz="2800" dirty="0" smtClean="0">
                <a:latin typeface="Verdana" panose="020B0604030504040204" pitchFamily="34" charset="0"/>
                <a:ea typeface="Verdana" panose="020B0604030504040204" pitchFamily="34" charset="0"/>
                <a:cs typeface="Verdana" panose="020B0604030504040204" pitchFamily="34" charset="0"/>
              </a:rPr>
              <a:t>The </a:t>
            </a:r>
            <a:r>
              <a:rPr lang="en-US" sz="2800" dirty="0">
                <a:latin typeface="Verdana" panose="020B0604030504040204" pitchFamily="34" charset="0"/>
                <a:ea typeface="Verdana" panose="020B0604030504040204" pitchFamily="34" charset="0"/>
                <a:cs typeface="Verdana" panose="020B0604030504040204" pitchFamily="34" charset="0"/>
              </a:rPr>
              <a:t>visual representation of data rather than textual </a:t>
            </a:r>
            <a:r>
              <a:rPr lang="en-US" sz="2800" dirty="0" smtClean="0">
                <a:latin typeface="Verdana" panose="020B0604030504040204" pitchFamily="34" charset="0"/>
                <a:ea typeface="Verdana" panose="020B0604030504040204" pitchFamily="34" charset="0"/>
                <a:cs typeface="Verdana" panose="020B0604030504040204" pitchFamily="34" charset="0"/>
              </a:rPr>
              <a:t>data are more adaptive for human minds.</a:t>
            </a:r>
          </a:p>
          <a:p>
            <a:pPr marL="0" indent="0">
              <a:buNone/>
            </a:pPr>
            <a:r>
              <a:rPr lang="en-US" sz="2800" dirty="0" smtClean="0">
                <a:latin typeface="Verdana" panose="020B0604030504040204" pitchFamily="34" charset="0"/>
                <a:ea typeface="Verdana" panose="020B0604030504040204" pitchFamily="34" charset="0"/>
                <a:cs typeface="Verdana" panose="020B0604030504040204" pitchFamily="34" charset="0"/>
              </a:rPr>
              <a:t>We can easily understand things when they are visualized.</a:t>
            </a:r>
          </a:p>
          <a:p>
            <a:pPr marL="0" indent="0">
              <a:buNone/>
            </a:pPr>
            <a:r>
              <a:rPr lang="en-US" sz="2800" dirty="0" smtClean="0">
                <a:latin typeface="Verdana" panose="020B0604030504040204" pitchFamily="34" charset="0"/>
                <a:ea typeface="Verdana" panose="020B0604030504040204" pitchFamily="34" charset="0"/>
                <a:cs typeface="Verdana" panose="020B0604030504040204" pitchFamily="34" charset="0"/>
              </a:rPr>
              <a:t>For Visualization in python we use:</a:t>
            </a:r>
            <a:endParaRPr lang="en-US" sz="2800"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2800" dirty="0" err="1" smtClean="0">
                <a:latin typeface="Verdana" panose="020B0604030504040204" pitchFamily="34" charset="0"/>
                <a:ea typeface="Verdana" panose="020B0604030504040204" pitchFamily="34" charset="0"/>
                <a:cs typeface="Verdana" panose="020B0604030504040204" pitchFamily="34" charset="0"/>
              </a:rPr>
              <a:t>Matplotlib</a:t>
            </a:r>
            <a:endParaRPr lang="en-US" sz="28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2800" dirty="0" err="1" smtClean="0">
                <a:latin typeface="Verdana" panose="020B0604030504040204" pitchFamily="34" charset="0"/>
                <a:ea typeface="Verdana" panose="020B0604030504040204" pitchFamily="34" charset="0"/>
                <a:cs typeface="Verdana" panose="020B0604030504040204" pitchFamily="34" charset="0"/>
              </a:rPr>
              <a:t>Seaborn</a:t>
            </a:r>
            <a:endParaRPr lang="en-US" sz="2800" dirty="0" smtClean="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68833450"/>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991781" y="952056"/>
            <a:ext cx="10290315" cy="5867409"/>
          </a:xfrm>
          <a:prstGeom prst="rect">
            <a:avLst/>
          </a:prstGeom>
        </p:spPr>
      </p:pic>
    </p:spTree>
    <p:extLst>
      <p:ext uri="{BB962C8B-B14F-4D97-AF65-F5344CB8AC3E}">
        <p14:creationId xmlns:p14="http://schemas.microsoft.com/office/powerpoint/2010/main" val="27966911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01287" y="314944"/>
            <a:ext cx="11437465" cy="421326"/>
          </a:xfrm>
        </p:spPr>
        <p:txBody>
          <a:bodyPr>
            <a:noAutofit/>
          </a:bodyPr>
          <a:lstStyle/>
          <a:p>
            <a:r>
              <a:rPr lang="en-US" sz="3200" dirty="0" smtClean="0">
                <a:solidFill>
                  <a:srgbClr val="FF8506"/>
                </a:solidFill>
              </a:rPr>
              <a:t>APPROACHES TO HYPER PARAMETER OPTIMIZATION</a:t>
            </a:r>
            <a:endParaRPr lang="en-US" sz="3200" dirty="0">
              <a:solidFill>
                <a:srgbClr val="FF8506"/>
              </a:solidFill>
            </a:endParaRPr>
          </a:p>
        </p:txBody>
      </p:sp>
      <p:sp>
        <p:nvSpPr>
          <p:cNvPr id="3" name="Content Placeholder 2"/>
          <p:cNvSpPr>
            <a:spLocks noGrp="1"/>
          </p:cNvSpPr>
          <p:nvPr>
            <p:ph idx="4294967295"/>
          </p:nvPr>
        </p:nvSpPr>
        <p:spPr>
          <a:xfrm>
            <a:off x="1401287" y="1698513"/>
            <a:ext cx="11437465" cy="4251026"/>
          </a:xfrm>
        </p:spPr>
        <p:txBody>
          <a:bodyPr>
            <a:normAutofit/>
          </a:bodyPr>
          <a:lstStyle/>
          <a:p>
            <a:r>
              <a:rPr lang="en-US" sz="4400" b="1" dirty="0" smtClean="0">
                <a:solidFill>
                  <a:schemeClr val="tx1">
                    <a:lumMod val="85000"/>
                    <a:lumOff val="15000"/>
                  </a:schemeClr>
                </a:solidFill>
              </a:rPr>
              <a:t>Grid Search</a:t>
            </a:r>
            <a:endParaRPr lang="en-US" sz="4400" dirty="0" smtClean="0">
              <a:solidFill>
                <a:schemeClr val="tx1">
                  <a:lumMod val="85000"/>
                  <a:lumOff val="15000"/>
                </a:schemeClr>
              </a:solidFill>
            </a:endParaRPr>
          </a:p>
          <a:p>
            <a:endParaRPr lang="en-US" sz="4400" b="1" dirty="0" smtClean="0">
              <a:solidFill>
                <a:schemeClr val="tx1">
                  <a:lumMod val="85000"/>
                  <a:lumOff val="15000"/>
                </a:schemeClr>
              </a:solidFill>
            </a:endParaRPr>
          </a:p>
          <a:p>
            <a:r>
              <a:rPr lang="en-US" sz="4400" b="1" dirty="0" smtClean="0">
                <a:solidFill>
                  <a:schemeClr val="tx1">
                    <a:lumMod val="85000"/>
                    <a:lumOff val="15000"/>
                  </a:schemeClr>
                </a:solidFill>
              </a:rPr>
              <a:t>Random Search</a:t>
            </a:r>
            <a:endParaRPr lang="en-US" sz="4400" dirty="0" smtClean="0">
              <a:solidFill>
                <a:schemeClr val="tx1">
                  <a:lumMod val="85000"/>
                  <a:lumOff val="15000"/>
                </a:schemeClr>
              </a:solidFill>
            </a:endParaRPr>
          </a:p>
          <a:p>
            <a:endParaRPr lang="en-US" sz="4400" dirty="0">
              <a:solidFill>
                <a:schemeClr val="tx1">
                  <a:lumMod val="85000"/>
                  <a:lumOff val="15000"/>
                </a:schemeClr>
              </a:solidFill>
            </a:endParaRPr>
          </a:p>
        </p:txBody>
      </p:sp>
    </p:spTree>
    <p:extLst>
      <p:ext uri="{BB962C8B-B14F-4D97-AF65-F5344CB8AC3E}">
        <p14:creationId xmlns:p14="http://schemas.microsoft.com/office/powerpoint/2010/main" val="340103017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9413" y="142504"/>
            <a:ext cx="11449340" cy="605641"/>
          </a:xfrm>
        </p:spPr>
        <p:txBody>
          <a:bodyPr>
            <a:noAutofit/>
          </a:bodyPr>
          <a:lstStyle/>
          <a:p>
            <a:r>
              <a:rPr lang="en-US" sz="4400" dirty="0" smtClean="0">
                <a:solidFill>
                  <a:srgbClr val="FF8506"/>
                </a:solidFill>
              </a:rPr>
              <a:t>GRID SEARCH</a:t>
            </a:r>
            <a:endParaRPr lang="en-US" sz="4400" dirty="0">
              <a:solidFill>
                <a:srgbClr val="FF8506"/>
              </a:solidFill>
            </a:endParaRPr>
          </a:p>
        </p:txBody>
      </p:sp>
      <p:sp>
        <p:nvSpPr>
          <p:cNvPr id="3" name="Content Placeholder 2"/>
          <p:cNvSpPr>
            <a:spLocks noGrp="1"/>
          </p:cNvSpPr>
          <p:nvPr>
            <p:ph idx="4294967295"/>
          </p:nvPr>
        </p:nvSpPr>
        <p:spPr>
          <a:xfrm>
            <a:off x="1353786" y="1392090"/>
            <a:ext cx="11340935" cy="4653148"/>
          </a:xfrm>
        </p:spPr>
        <p:txBody>
          <a:bodyPr/>
          <a:lstStyle/>
          <a:p>
            <a:pPr>
              <a:lnSpc>
                <a:spcPct val="150000"/>
              </a:lnSpc>
            </a:pPr>
            <a:r>
              <a:rPr lang="en-US" sz="2400" dirty="0"/>
              <a:t>Grid search is arguably the most basic </a:t>
            </a:r>
            <a:r>
              <a:rPr lang="en-US" sz="2400" dirty="0" smtClean="0"/>
              <a:t>hyper parameter </a:t>
            </a:r>
            <a:r>
              <a:rPr lang="en-US" sz="2400" dirty="0"/>
              <a:t>tuning method. With this technique, we simply build a model for each possible combination of all of the </a:t>
            </a:r>
            <a:r>
              <a:rPr lang="en-US" sz="2400" dirty="0" smtClean="0"/>
              <a:t>hyper parameter </a:t>
            </a:r>
            <a:r>
              <a:rPr lang="en-US" sz="2400" dirty="0"/>
              <a:t>values provided, evaluating each model, and selecting the architecture which produces the best </a:t>
            </a:r>
            <a:r>
              <a:rPr lang="en-US" sz="2400" dirty="0" smtClean="0"/>
              <a:t>results.</a:t>
            </a:r>
          </a:p>
          <a:p>
            <a:pPr>
              <a:lnSpc>
                <a:spcPct val="150000"/>
              </a:lnSpc>
            </a:pPr>
            <a:endParaRPr lang="en-US" sz="2400" dirty="0"/>
          </a:p>
          <a:p>
            <a:pPr>
              <a:lnSpc>
                <a:spcPct val="150000"/>
              </a:lnSpc>
            </a:pPr>
            <a:r>
              <a:rPr lang="en-US" sz="2400" dirty="0"/>
              <a:t>When using Grid Search, all the possible combinations of the parameters in the grid are tried.</a:t>
            </a:r>
          </a:p>
        </p:txBody>
      </p:sp>
    </p:spTree>
    <p:extLst>
      <p:ext uri="{BB962C8B-B14F-4D97-AF65-F5344CB8AC3E}">
        <p14:creationId xmlns:p14="http://schemas.microsoft.com/office/powerpoint/2010/main" val="277343944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72540" y="137249"/>
            <a:ext cx="10117999" cy="634647"/>
          </a:xfrm>
        </p:spPr>
        <p:txBody>
          <a:bodyPr>
            <a:normAutofit fontScale="90000"/>
          </a:bodyPr>
          <a:lstStyle/>
          <a:p>
            <a:r>
              <a:rPr lang="en-US" sz="4400" dirty="0" smtClean="0">
                <a:solidFill>
                  <a:srgbClr val="FF8506"/>
                </a:solidFill>
              </a:rPr>
              <a:t>RANDOM SEARCH</a:t>
            </a:r>
            <a:endParaRPr lang="en-US" sz="4400" dirty="0">
              <a:solidFill>
                <a:srgbClr val="FF8506"/>
              </a:solidFill>
            </a:endParaRPr>
          </a:p>
        </p:txBody>
      </p:sp>
      <p:sp>
        <p:nvSpPr>
          <p:cNvPr id="3" name="Content Placeholder 2"/>
          <p:cNvSpPr>
            <a:spLocks noGrp="1"/>
          </p:cNvSpPr>
          <p:nvPr>
            <p:ph idx="4294967295"/>
          </p:nvPr>
        </p:nvSpPr>
        <p:spPr>
          <a:xfrm>
            <a:off x="1246910" y="1046393"/>
            <a:ext cx="11697194" cy="5401908"/>
          </a:xfrm>
        </p:spPr>
        <p:txBody>
          <a:bodyPr/>
          <a:lstStyle/>
          <a:p>
            <a:pPr>
              <a:lnSpc>
                <a:spcPct val="150000"/>
              </a:lnSpc>
            </a:pPr>
            <a:r>
              <a:rPr lang="en-US" sz="2800" dirty="0"/>
              <a:t>In Random Search, we create a grid of </a:t>
            </a:r>
            <a:r>
              <a:rPr lang="en-US" sz="2800" dirty="0" smtClean="0"/>
              <a:t>hyper parameters </a:t>
            </a:r>
            <a:r>
              <a:rPr lang="en-US" sz="2800" dirty="0"/>
              <a:t>and train/test our model on just some random combination of these </a:t>
            </a:r>
            <a:r>
              <a:rPr lang="en-US" sz="2800" dirty="0" smtClean="0"/>
              <a:t>hyper parameters</a:t>
            </a:r>
          </a:p>
          <a:p>
            <a:pPr>
              <a:lnSpc>
                <a:spcPct val="150000"/>
              </a:lnSpc>
            </a:pPr>
            <a:endParaRPr lang="en-US" sz="2800" dirty="0"/>
          </a:p>
          <a:p>
            <a:pPr>
              <a:lnSpc>
                <a:spcPct val="150000"/>
              </a:lnSpc>
            </a:pPr>
            <a:r>
              <a:rPr lang="en-US" sz="2800" dirty="0"/>
              <a:t>Random search differs from grid search in that we longer provide a discrete set of values to explore for each </a:t>
            </a:r>
            <a:r>
              <a:rPr lang="en-US" sz="2800" dirty="0" smtClean="0"/>
              <a:t>hyper parameter; </a:t>
            </a:r>
            <a:r>
              <a:rPr lang="en-US" sz="2800" dirty="0"/>
              <a:t>rather, we provide a statistical distribution for each </a:t>
            </a:r>
            <a:r>
              <a:rPr lang="en-US" sz="2800" dirty="0" smtClean="0"/>
              <a:t>hyper parameter </a:t>
            </a:r>
            <a:r>
              <a:rPr lang="en-US" sz="2800" dirty="0"/>
              <a:t>from which values may be randomly sampled.</a:t>
            </a:r>
          </a:p>
        </p:txBody>
      </p:sp>
    </p:spTree>
    <p:extLst>
      <p:ext uri="{BB962C8B-B14F-4D97-AF65-F5344CB8AC3E}">
        <p14:creationId xmlns:p14="http://schemas.microsoft.com/office/powerpoint/2010/main" val="63110724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721922" y="1441958"/>
            <a:ext cx="10039559" cy="4991757"/>
          </a:xfrm>
          <a:prstGeom prst="rect">
            <a:avLst/>
          </a:prstGeom>
        </p:spPr>
      </p:pic>
    </p:spTree>
    <p:extLst>
      <p:ext uri="{BB962C8B-B14F-4D97-AF65-F5344CB8AC3E}">
        <p14:creationId xmlns:p14="http://schemas.microsoft.com/office/powerpoint/2010/main" val="708365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06286" y="95003"/>
            <a:ext cx="11532467" cy="641267"/>
          </a:xfrm>
        </p:spPr>
        <p:txBody>
          <a:bodyPr>
            <a:normAutofit fontScale="90000"/>
          </a:bodyPr>
          <a:lstStyle/>
          <a:p>
            <a:r>
              <a:rPr lang="en-US" sz="4000" dirty="0" smtClean="0">
                <a:solidFill>
                  <a:srgbClr val="FFC000"/>
                </a:solidFill>
              </a:rPr>
              <a:t>MATLPLOTLIB</a:t>
            </a:r>
            <a:endParaRPr lang="en-US" sz="4000" dirty="0">
              <a:solidFill>
                <a:srgbClr val="FFC000"/>
              </a:solidFill>
            </a:endParaRPr>
          </a:p>
        </p:txBody>
      </p:sp>
      <p:sp>
        <p:nvSpPr>
          <p:cNvPr id="3" name="Content Placeholder 2"/>
          <p:cNvSpPr>
            <a:spLocks noGrp="1"/>
          </p:cNvSpPr>
          <p:nvPr>
            <p:ph idx="4294967295"/>
          </p:nvPr>
        </p:nvSpPr>
        <p:spPr>
          <a:xfrm>
            <a:off x="1306286" y="1496292"/>
            <a:ext cx="11532467" cy="4215739"/>
          </a:xfrm>
        </p:spPr>
        <p:txBody>
          <a:bodyPr>
            <a:normAutofit/>
          </a:bodyPr>
          <a:lstStyle/>
          <a:p>
            <a:r>
              <a:rPr lang="en-US" sz="2800" dirty="0" err="1"/>
              <a:t>Matplotlib</a:t>
            </a:r>
            <a:r>
              <a:rPr lang="en-US" sz="2800" dirty="0"/>
              <a:t> is a plotting library for the Python programming language and its numerical mathematics extension </a:t>
            </a:r>
            <a:r>
              <a:rPr lang="en-US" sz="2800" dirty="0" err="1" smtClean="0"/>
              <a:t>NumPy</a:t>
            </a:r>
            <a:r>
              <a:rPr lang="en-US" sz="2800" dirty="0" smtClean="0"/>
              <a:t>.</a:t>
            </a:r>
          </a:p>
          <a:p>
            <a:r>
              <a:rPr lang="en-US" sz="2800" dirty="0" smtClean="0"/>
              <a:t>Pros of </a:t>
            </a:r>
            <a:r>
              <a:rPr lang="en-US" sz="2800" dirty="0" err="1" smtClean="0"/>
              <a:t>Matplotlib</a:t>
            </a:r>
            <a:r>
              <a:rPr lang="en-US" sz="2800" dirty="0" smtClean="0"/>
              <a:t>:  </a:t>
            </a:r>
          </a:p>
          <a:p>
            <a:pPr lvl="1">
              <a:buFont typeface="Arial" panose="020B0604020202020204" pitchFamily="34" charset="0"/>
              <a:buChar char="•"/>
            </a:pPr>
            <a:r>
              <a:rPr lang="en-US" sz="2800" dirty="0" smtClean="0"/>
              <a:t>easy </a:t>
            </a:r>
            <a:r>
              <a:rPr lang="en-US" sz="2800" dirty="0"/>
              <a:t>to get started for simple </a:t>
            </a:r>
            <a:r>
              <a:rPr lang="en-US" sz="2800" dirty="0" smtClean="0"/>
              <a:t>plots</a:t>
            </a:r>
          </a:p>
          <a:p>
            <a:pPr lvl="1">
              <a:buFont typeface="Arial" panose="020B0604020202020204" pitchFamily="34" charset="0"/>
              <a:buChar char="•"/>
            </a:pPr>
            <a:r>
              <a:rPr lang="en-US" sz="2800" dirty="0"/>
              <a:t>Support for custom labels and </a:t>
            </a:r>
            <a:r>
              <a:rPr lang="en-US" sz="2800" dirty="0" smtClean="0"/>
              <a:t>texts</a:t>
            </a:r>
          </a:p>
          <a:p>
            <a:pPr lvl="1">
              <a:buFont typeface="Arial" panose="020B0604020202020204" pitchFamily="34" charset="0"/>
              <a:buChar char="•"/>
            </a:pPr>
            <a:r>
              <a:rPr lang="en-US" sz="2800" dirty="0" smtClean="0"/>
              <a:t>G</a:t>
            </a:r>
            <a:r>
              <a:rPr lang="en-US" sz="2800" dirty="0"/>
              <a:t>reat control of every element in a </a:t>
            </a:r>
            <a:r>
              <a:rPr lang="en-US" sz="2800" dirty="0" smtClean="0"/>
              <a:t>figure</a:t>
            </a:r>
          </a:p>
          <a:p>
            <a:pPr lvl="1">
              <a:buFont typeface="Arial" panose="020B0604020202020204" pitchFamily="34" charset="0"/>
              <a:buChar char="•"/>
            </a:pPr>
            <a:r>
              <a:rPr lang="en-US" sz="2800" dirty="0"/>
              <a:t>High-quality output in many </a:t>
            </a:r>
            <a:r>
              <a:rPr lang="en-US" sz="2800" dirty="0" smtClean="0"/>
              <a:t>formats</a:t>
            </a:r>
          </a:p>
          <a:p>
            <a:pPr lvl="1">
              <a:buFont typeface="Arial" panose="020B0604020202020204" pitchFamily="34" charset="0"/>
              <a:buChar char="•"/>
            </a:pPr>
            <a:r>
              <a:rPr lang="en-US" sz="2800" dirty="0"/>
              <a:t>Very customizable in general</a:t>
            </a:r>
            <a:endParaRPr lang="en-US" sz="2800" dirty="0" smtClean="0"/>
          </a:p>
          <a:p>
            <a:pPr lvl="2"/>
            <a:endParaRPr lang="en-US" dirty="0"/>
          </a:p>
        </p:txBody>
      </p:sp>
    </p:spTree>
    <p:extLst>
      <p:ext uri="{BB962C8B-B14F-4D97-AF65-F5344CB8AC3E}">
        <p14:creationId xmlns:p14="http://schemas.microsoft.com/office/powerpoint/2010/main" val="14782324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30036" y="149911"/>
            <a:ext cx="11508717" cy="586359"/>
          </a:xfrm>
        </p:spPr>
        <p:txBody>
          <a:bodyPr>
            <a:noAutofit/>
          </a:bodyPr>
          <a:lstStyle/>
          <a:p>
            <a:r>
              <a:rPr lang="en-US" sz="4000" dirty="0" smtClean="0">
                <a:solidFill>
                  <a:srgbClr val="FFC000"/>
                </a:solidFill>
                <a:latin typeface="Verdana" panose="020B0604030504040204" pitchFamily="34" charset="0"/>
                <a:ea typeface="Verdana" panose="020B0604030504040204" pitchFamily="34" charset="0"/>
                <a:cs typeface="Verdana" panose="020B0604030504040204" pitchFamily="34" charset="0"/>
              </a:rPr>
              <a:t>PYPLOT</a:t>
            </a:r>
            <a:endParaRPr lang="en-US" sz="4000" dirty="0">
              <a:solidFill>
                <a:srgbClr val="FFC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4294967295"/>
          </p:nvPr>
        </p:nvSpPr>
        <p:spPr>
          <a:xfrm>
            <a:off x="1365662" y="1531916"/>
            <a:ext cx="11473091" cy="4370119"/>
          </a:xfrm>
        </p:spPr>
        <p:txBody>
          <a:bodyPr/>
          <a:lstStyle/>
          <a:p>
            <a:pPr marL="0" indent="0">
              <a:buNone/>
            </a:pPr>
            <a:r>
              <a:rPr lang="en-US" sz="2800" dirty="0"/>
              <a:t>The </a:t>
            </a:r>
            <a:r>
              <a:rPr lang="en-US" sz="2800" b="1" dirty="0" err="1"/>
              <a:t>matplotlib.pyplot</a:t>
            </a:r>
            <a:r>
              <a:rPr lang="en-US" sz="2800" dirty="0"/>
              <a:t> is the collection command style functions that make </a:t>
            </a:r>
            <a:r>
              <a:rPr lang="en-US" sz="2800" dirty="0" err="1"/>
              <a:t>matplotlib</a:t>
            </a:r>
            <a:r>
              <a:rPr lang="en-US" sz="2800" dirty="0"/>
              <a:t> feel like working with MATLAB. The </a:t>
            </a:r>
            <a:r>
              <a:rPr lang="en-US" sz="2800" dirty="0" err="1"/>
              <a:t>pyplot</a:t>
            </a:r>
            <a:r>
              <a:rPr lang="en-US" sz="2800" dirty="0"/>
              <a:t> functions are used to make some changes to figure such as create a figure, creates a plotting area in a figure, plots some lines in a plotting area, decorates the plot including labels, etc</a:t>
            </a:r>
            <a:r>
              <a:rPr lang="en-US" sz="2800" dirty="0" smtClean="0"/>
              <a:t>.</a:t>
            </a:r>
          </a:p>
          <a:p>
            <a:pPr marL="0" indent="0">
              <a:buNone/>
            </a:pPr>
            <a:endParaRPr lang="en-US" sz="2800" dirty="0" smtClean="0"/>
          </a:p>
          <a:p>
            <a:pPr marL="0" indent="0">
              <a:buNone/>
            </a:pPr>
            <a:r>
              <a:rPr lang="en-US" sz="2800" dirty="0"/>
              <a:t>The </a:t>
            </a:r>
            <a:r>
              <a:rPr lang="en-US" sz="2800" dirty="0" err="1"/>
              <a:t>pyplot</a:t>
            </a:r>
            <a:r>
              <a:rPr lang="en-US" sz="2800" dirty="0"/>
              <a:t> module provide the </a:t>
            </a:r>
            <a:r>
              <a:rPr lang="en-US" sz="2800" b="1" dirty="0"/>
              <a:t>plot()</a:t>
            </a:r>
            <a:r>
              <a:rPr lang="en-US" sz="2800" dirty="0"/>
              <a:t> function which is frequently use to plot a graph.</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47831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132613" y="1092530"/>
            <a:ext cx="6590805" cy="5486400"/>
          </a:xfrm>
        </p:spPr>
      </p:pic>
    </p:spTree>
    <p:extLst>
      <p:ext uri="{BB962C8B-B14F-4D97-AF65-F5344CB8AC3E}">
        <p14:creationId xmlns:p14="http://schemas.microsoft.com/office/powerpoint/2010/main" val="542954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35512" y="106878"/>
            <a:ext cx="11503242" cy="570016"/>
          </a:xfrm>
        </p:spPr>
        <p:txBody>
          <a:bodyPr>
            <a:noAutofit/>
          </a:bodyPr>
          <a:lstStyle/>
          <a:p>
            <a:r>
              <a:rPr lang="en-US" sz="4400" dirty="0" smtClean="0">
                <a:solidFill>
                  <a:srgbClr val="FFC000"/>
                </a:solidFill>
                <a:latin typeface="Verdana" panose="020B0604030504040204" pitchFamily="34" charset="0"/>
                <a:ea typeface="Verdana" panose="020B0604030504040204" pitchFamily="34" charset="0"/>
                <a:cs typeface="Verdana" panose="020B0604030504040204" pitchFamily="34" charset="0"/>
              </a:rPr>
              <a:t>TYPES OF PLOTS</a:t>
            </a:r>
            <a:endParaRPr lang="en-US" sz="4400" dirty="0">
              <a:solidFill>
                <a:srgbClr val="FFC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4294967295"/>
          </p:nvPr>
        </p:nvSpPr>
        <p:spPr>
          <a:xfrm>
            <a:off x="1335511" y="1263432"/>
            <a:ext cx="11590537" cy="2204164"/>
          </a:xfrm>
        </p:spPr>
        <p:txBody>
          <a:bodyPr/>
          <a:lstStyle/>
          <a:p>
            <a:r>
              <a:rPr lang="en-US" sz="2800" dirty="0" smtClean="0">
                <a:latin typeface="Verdana" panose="020B0604030504040204" pitchFamily="34" charset="0"/>
                <a:ea typeface="Verdana" panose="020B0604030504040204" pitchFamily="34" charset="0"/>
                <a:cs typeface="Verdana" panose="020B0604030504040204" pitchFamily="34" charset="0"/>
              </a:rPr>
              <a:t>Bar plot</a:t>
            </a:r>
          </a:p>
          <a:p>
            <a:r>
              <a:rPr lang="en-US" sz="2800" dirty="0" smtClean="0">
                <a:latin typeface="Verdana" panose="020B0604030504040204" pitchFamily="34" charset="0"/>
                <a:ea typeface="Verdana" panose="020B0604030504040204" pitchFamily="34" charset="0"/>
                <a:cs typeface="Verdana" panose="020B0604030504040204" pitchFamily="34" charset="0"/>
              </a:rPr>
              <a:t>Histogram</a:t>
            </a:r>
          </a:p>
          <a:p>
            <a:r>
              <a:rPr lang="en-US" sz="2800" dirty="0" smtClean="0">
                <a:latin typeface="Verdana" panose="020B0604030504040204" pitchFamily="34" charset="0"/>
                <a:ea typeface="Verdana" panose="020B0604030504040204" pitchFamily="34" charset="0"/>
                <a:cs typeface="Verdana" panose="020B0604030504040204" pitchFamily="34" charset="0"/>
              </a:rPr>
              <a:t>Scatter Plot</a:t>
            </a:r>
          </a:p>
          <a:p>
            <a:endParaRPr lang="en-US" dirty="0" smtClean="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p:cNvPicPr>
            <a:picLocks noChangeAspect="1"/>
          </p:cNvPicPr>
          <p:nvPr/>
        </p:nvPicPr>
        <p:blipFill>
          <a:blip r:embed="rId2"/>
          <a:stretch>
            <a:fillRect/>
          </a:stretch>
        </p:blipFill>
        <p:spPr>
          <a:xfrm>
            <a:off x="976591" y="3629584"/>
            <a:ext cx="4164658" cy="2651315"/>
          </a:xfrm>
          <a:prstGeom prst="rect">
            <a:avLst/>
          </a:prstGeom>
        </p:spPr>
      </p:pic>
      <p:pic>
        <p:nvPicPr>
          <p:cNvPr id="5" name="Picture 4"/>
          <p:cNvPicPr>
            <a:picLocks noChangeAspect="1"/>
          </p:cNvPicPr>
          <p:nvPr/>
        </p:nvPicPr>
        <p:blipFill>
          <a:blip r:embed="rId3"/>
          <a:stretch>
            <a:fillRect/>
          </a:stretch>
        </p:blipFill>
        <p:spPr>
          <a:xfrm>
            <a:off x="4868116" y="3534583"/>
            <a:ext cx="4350070" cy="2651315"/>
          </a:xfrm>
          <a:prstGeom prst="rect">
            <a:avLst/>
          </a:prstGeom>
        </p:spPr>
      </p:pic>
      <p:pic>
        <p:nvPicPr>
          <p:cNvPr id="6" name="Picture 5"/>
          <p:cNvPicPr>
            <a:picLocks noChangeAspect="1"/>
          </p:cNvPicPr>
          <p:nvPr/>
        </p:nvPicPr>
        <p:blipFill>
          <a:blip r:embed="rId4"/>
          <a:stretch>
            <a:fillRect/>
          </a:stretch>
        </p:blipFill>
        <p:spPr>
          <a:xfrm>
            <a:off x="8885677" y="3629585"/>
            <a:ext cx="3800669" cy="2414956"/>
          </a:xfrm>
          <a:prstGeom prst="rect">
            <a:avLst/>
          </a:prstGeom>
        </p:spPr>
      </p:pic>
    </p:spTree>
    <p:extLst>
      <p:ext uri="{BB962C8B-B14F-4D97-AF65-F5344CB8AC3E}">
        <p14:creationId xmlns:p14="http://schemas.microsoft.com/office/powerpoint/2010/main" val="18805811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594088" y="1039521"/>
            <a:ext cx="10542494" cy="5111898"/>
          </a:xfrm>
        </p:spPr>
        <p:txBody>
          <a:bodyPr>
            <a:normAutofit/>
          </a:bodyPr>
          <a:lstStyle/>
          <a:p>
            <a:pPr marL="0" indent="0">
              <a:buNone/>
            </a:pPr>
            <a:r>
              <a:rPr lang="en-US" sz="2800" b="1" dirty="0" smtClean="0">
                <a:latin typeface="Verdana" panose="020B0604030504040204" pitchFamily="34" charset="0"/>
                <a:ea typeface="Verdana" panose="020B0604030504040204" pitchFamily="34" charset="0"/>
                <a:cs typeface="Verdana" panose="020B0604030504040204" pitchFamily="34" charset="0"/>
              </a:rPr>
              <a:t>Bar Plot:</a:t>
            </a:r>
          </a:p>
          <a:p>
            <a:pPr marL="0" indent="0">
              <a:buNone/>
            </a:pPr>
            <a:r>
              <a:rPr lang="en-US" sz="2800" dirty="0">
                <a:latin typeface="Verdana" panose="020B0604030504040204" pitchFamily="34" charset="0"/>
                <a:ea typeface="Verdana" panose="020B0604030504040204" pitchFamily="34" charset="0"/>
                <a:cs typeface="Verdana" panose="020B0604030504040204" pitchFamily="34" charset="0"/>
              </a:rPr>
              <a:t>Bar graphs are one of the most common types of graphs and are used to show data associated with the categorical variables. </a:t>
            </a:r>
            <a:r>
              <a:rPr lang="en-US" sz="2800" dirty="0" err="1">
                <a:latin typeface="Verdana" panose="020B0604030504040204" pitchFamily="34" charset="0"/>
                <a:ea typeface="Verdana" panose="020B0604030504040204" pitchFamily="34" charset="0"/>
                <a:cs typeface="Verdana" panose="020B0604030504040204" pitchFamily="34" charset="0"/>
              </a:rPr>
              <a:t>Matplotlib</a:t>
            </a:r>
            <a:r>
              <a:rPr lang="en-US" sz="2800" dirty="0">
                <a:latin typeface="Verdana" panose="020B0604030504040204" pitchFamily="34" charset="0"/>
                <a:ea typeface="Verdana" panose="020B0604030504040204" pitchFamily="34" charset="0"/>
                <a:cs typeface="Verdana" panose="020B0604030504040204" pitchFamily="34" charset="0"/>
              </a:rPr>
              <a:t> provides a </a:t>
            </a:r>
            <a:r>
              <a:rPr lang="en-US" sz="2800" b="1" dirty="0">
                <a:latin typeface="Verdana" panose="020B0604030504040204" pitchFamily="34" charset="0"/>
                <a:ea typeface="Verdana" panose="020B0604030504040204" pitchFamily="34" charset="0"/>
                <a:cs typeface="Verdana" panose="020B0604030504040204" pitchFamily="34" charset="0"/>
              </a:rPr>
              <a:t>bar()</a:t>
            </a:r>
            <a:r>
              <a:rPr lang="en-US" sz="2800" dirty="0">
                <a:latin typeface="Verdana" panose="020B0604030504040204" pitchFamily="34" charset="0"/>
                <a:ea typeface="Verdana" panose="020B0604030504040204" pitchFamily="34" charset="0"/>
                <a:cs typeface="Verdana" panose="020B0604030504040204" pitchFamily="34" charset="0"/>
              </a:rPr>
              <a:t> to make bar graphs which accepts arguments such as: categorical variables, their value and color</a:t>
            </a:r>
            <a:r>
              <a:rPr lang="en-US" sz="2800" dirty="0" smtClean="0"/>
              <a:t>.</a:t>
            </a:r>
          </a:p>
          <a:p>
            <a:pPr marL="0" indent="0">
              <a:buNone/>
            </a:pPr>
            <a:r>
              <a:rPr lang="en-US" sz="2800" b="1" dirty="0" smtClean="0">
                <a:latin typeface="Verdana" panose="020B0604030504040204" pitchFamily="34" charset="0"/>
                <a:ea typeface="Verdana" panose="020B0604030504040204" pitchFamily="34" charset="0"/>
                <a:cs typeface="Verdana" panose="020B0604030504040204" pitchFamily="34" charset="0"/>
              </a:rPr>
              <a:t>Histogram:</a:t>
            </a:r>
          </a:p>
          <a:p>
            <a:pPr marL="0" indent="0">
              <a:buNone/>
            </a:pPr>
            <a:r>
              <a:rPr lang="en-US" sz="2800" dirty="0" smtClean="0">
                <a:latin typeface="Verdana" panose="020B0604030504040204" pitchFamily="34" charset="0"/>
                <a:ea typeface="Verdana" panose="020B0604030504040204" pitchFamily="34" charset="0"/>
                <a:cs typeface="Verdana" panose="020B0604030504040204" pitchFamily="34" charset="0"/>
              </a:rPr>
              <a:t>A histogram is a type of bar plot that shows the frequency of a number of values compared to a set of values ranges.</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694174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603169" y="1159651"/>
            <a:ext cx="11388435" cy="4889810"/>
          </a:xfrm>
        </p:spPr>
        <p:txBody>
          <a:bodyPr/>
          <a:lstStyle/>
          <a:p>
            <a:pPr marL="146046" indent="0">
              <a:buNone/>
            </a:pPr>
            <a:r>
              <a:rPr lang="en-US" sz="2800" b="1" dirty="0" smtClean="0">
                <a:latin typeface="Verdana" panose="020B0604030504040204" pitchFamily="34" charset="0"/>
                <a:ea typeface="Verdana" panose="020B0604030504040204" pitchFamily="34" charset="0"/>
                <a:cs typeface="Verdana" panose="020B0604030504040204" pitchFamily="34" charset="0"/>
              </a:rPr>
              <a:t>Scatter plot: </a:t>
            </a:r>
          </a:p>
          <a:p>
            <a:pPr marL="146046" indent="0">
              <a:buNone/>
            </a:pPr>
            <a:endParaRPr lang="en-US" sz="2800" b="1"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2800" dirty="0">
                <a:latin typeface="Verdana" panose="020B0604030504040204" pitchFamily="34" charset="0"/>
                <a:ea typeface="Verdana" panose="020B0604030504040204" pitchFamily="34" charset="0"/>
                <a:cs typeface="Verdana" panose="020B0604030504040204" pitchFamily="34" charset="0"/>
              </a:rPr>
              <a:t>The scatter plots are mostly used for comparing variables when we need to define how much one variable is affected by another variable. The data is displayed as a collection of points. Each point has the value of one variable, which defines the position on the horizontal axes, and the value of other variable represents the position on the vertical axis</a:t>
            </a:r>
            <a:r>
              <a:rPr lang="en-US" sz="2800" dirty="0" smtClean="0">
                <a:latin typeface="Verdana" panose="020B0604030504040204" pitchFamily="34" charset="0"/>
                <a:ea typeface="Verdana" panose="020B0604030504040204" pitchFamily="34" charset="0"/>
                <a:cs typeface="Verdana" panose="020B0604030504040204" pitchFamily="34" charset="0"/>
              </a:rPr>
              <a:t>.</a:t>
            </a:r>
          </a:p>
          <a:p>
            <a:pPr marL="0" indent="0">
              <a:buNone/>
            </a:pPr>
            <a:r>
              <a:rPr lang="en-US" sz="2800" dirty="0" smtClean="0">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11543525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06287" y="106878"/>
            <a:ext cx="10960924" cy="593766"/>
          </a:xfrm>
        </p:spPr>
        <p:txBody>
          <a:bodyPr>
            <a:noAutofit/>
          </a:bodyPr>
          <a:lstStyle/>
          <a:p>
            <a:r>
              <a:rPr lang="en-US" sz="4400" dirty="0" smtClean="0">
                <a:solidFill>
                  <a:srgbClr val="FFC000"/>
                </a:solidFill>
                <a:latin typeface="Verdana" panose="020B0604030504040204" pitchFamily="34" charset="0"/>
                <a:ea typeface="Verdana" panose="020B0604030504040204" pitchFamily="34" charset="0"/>
                <a:cs typeface="Verdana" panose="020B0604030504040204" pitchFamily="34" charset="0"/>
              </a:rPr>
              <a:t>SEABORN</a:t>
            </a:r>
            <a:endParaRPr lang="en-US" sz="4400" dirty="0">
              <a:solidFill>
                <a:srgbClr val="FFC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4294967295"/>
          </p:nvPr>
        </p:nvSpPr>
        <p:spPr>
          <a:xfrm>
            <a:off x="1187532" y="1698512"/>
            <a:ext cx="11651221" cy="3942267"/>
          </a:xfrm>
        </p:spPr>
        <p:txBody>
          <a:bodyPr>
            <a:normAutofit lnSpcReduction="10000"/>
          </a:bodyPr>
          <a:lstStyle/>
          <a:p>
            <a:pPr>
              <a:lnSpc>
                <a:spcPct val="150000"/>
              </a:lnSpc>
            </a:pPr>
            <a:r>
              <a:rPr lang="en-US" sz="2800" dirty="0" err="1" smtClean="0">
                <a:latin typeface="Verdana" panose="020B0604030504040204" pitchFamily="34" charset="0"/>
                <a:ea typeface="Verdana" panose="020B0604030504040204" pitchFamily="34" charset="0"/>
                <a:cs typeface="Verdana" panose="020B0604030504040204" pitchFamily="34" charset="0"/>
              </a:rPr>
              <a:t>Seaborn</a:t>
            </a:r>
            <a:r>
              <a:rPr lang="en-US" sz="2800" dirty="0" smtClean="0">
                <a:latin typeface="Verdana" panose="020B0604030504040204" pitchFamily="34" charset="0"/>
                <a:ea typeface="Verdana" panose="020B0604030504040204" pitchFamily="34" charset="0"/>
                <a:cs typeface="Verdana" panose="020B0604030504040204" pitchFamily="34" charset="0"/>
              </a:rPr>
              <a:t> is a library for making statistical graphics in Python. It is built on top of </a:t>
            </a:r>
            <a:r>
              <a:rPr lang="en-US" sz="2800" dirty="0" err="1" smtClean="0">
                <a:latin typeface="Verdana" panose="020B0604030504040204" pitchFamily="34" charset="0"/>
                <a:ea typeface="Verdana" panose="020B0604030504040204" pitchFamily="34" charset="0"/>
                <a:cs typeface="Verdana" panose="020B0604030504040204" pitchFamily="34" charset="0"/>
              </a:rPr>
              <a:t>matplotib</a:t>
            </a:r>
            <a:r>
              <a:rPr lang="en-US" sz="2800" dirty="0" smtClean="0">
                <a:latin typeface="Verdana" panose="020B0604030504040204" pitchFamily="34" charset="0"/>
                <a:ea typeface="Verdana" panose="020B0604030504040204" pitchFamily="34" charset="0"/>
                <a:cs typeface="Verdana" panose="020B0604030504040204" pitchFamily="34" charset="0"/>
              </a:rPr>
              <a:t> and closely integrated with pandas data structures.</a:t>
            </a:r>
          </a:p>
          <a:p>
            <a:pPr>
              <a:lnSpc>
                <a:spcPct val="150000"/>
              </a:lnSpc>
            </a:pPr>
            <a:r>
              <a:rPr lang="en-US" sz="2800" dirty="0" smtClean="0">
                <a:latin typeface="Verdana" panose="020B0604030504040204" pitchFamily="34" charset="0"/>
                <a:ea typeface="Verdana" panose="020B0604030504040204" pitchFamily="34" charset="0"/>
                <a:cs typeface="Verdana" panose="020B0604030504040204" pitchFamily="34" charset="0"/>
              </a:rPr>
              <a:t>Two types of plots:</a:t>
            </a:r>
          </a:p>
          <a:p>
            <a:pPr lvl="2">
              <a:lnSpc>
                <a:spcPct val="150000"/>
              </a:lnSpc>
            </a:pPr>
            <a:r>
              <a:rPr lang="en-US" dirty="0" smtClean="0">
                <a:latin typeface="Verdana" panose="020B0604030504040204" pitchFamily="34" charset="0"/>
                <a:ea typeface="Verdana" panose="020B0604030504040204" pitchFamily="34" charset="0"/>
                <a:cs typeface="Verdana" panose="020B0604030504040204" pitchFamily="34" charset="0"/>
              </a:rPr>
              <a:t>Distribution plots</a:t>
            </a:r>
          </a:p>
          <a:p>
            <a:pPr lvl="2">
              <a:lnSpc>
                <a:spcPct val="150000"/>
              </a:lnSpc>
            </a:pPr>
            <a:r>
              <a:rPr lang="en-US" dirty="0" smtClean="0">
                <a:latin typeface="Verdana" panose="020B0604030504040204" pitchFamily="34" charset="0"/>
                <a:ea typeface="Verdana" panose="020B0604030504040204" pitchFamily="34" charset="0"/>
                <a:cs typeface="Verdana" panose="020B0604030504040204" pitchFamily="34" charset="0"/>
              </a:rPr>
              <a:t>Categorical plots</a:t>
            </a:r>
          </a:p>
          <a:p>
            <a:endParaRPr lang="en-US" sz="2800" dirty="0" smtClean="0"/>
          </a:p>
          <a:p>
            <a:endParaRPr lang="en-US" sz="2800" dirty="0"/>
          </a:p>
        </p:txBody>
      </p:sp>
    </p:spTree>
    <p:extLst>
      <p:ext uri="{BB962C8B-B14F-4D97-AF65-F5344CB8AC3E}">
        <p14:creationId xmlns:p14="http://schemas.microsoft.com/office/powerpoint/2010/main" val="17987066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270660" y="968499"/>
            <a:ext cx="10319879" cy="5672617"/>
          </a:xfrm>
        </p:spPr>
        <p:txBody>
          <a:bodyPr/>
          <a:lstStyle/>
          <a:p>
            <a:pPr marL="146046" indent="0">
              <a:lnSpc>
                <a:spcPct val="150000"/>
              </a:lnSpc>
              <a:buNone/>
            </a:pPr>
            <a:r>
              <a:rPr lang="en-US" sz="2000" dirty="0" smtClean="0">
                <a:latin typeface="Verdana" panose="020B0604030504040204" pitchFamily="34" charset="0"/>
                <a:ea typeface="Verdana" panose="020B0604030504040204" pitchFamily="34" charset="0"/>
                <a:cs typeface="Verdana" panose="020B0604030504040204" pitchFamily="34" charset="0"/>
              </a:rPr>
              <a:t>In distribution plot we have:</a:t>
            </a:r>
          </a:p>
          <a:p>
            <a:pPr lvl="3">
              <a:lnSpc>
                <a:spcPct val="150000"/>
              </a:lnSpc>
            </a:pPr>
            <a:r>
              <a:rPr lang="en-US" sz="2000" dirty="0" smtClean="0">
                <a:latin typeface="Verdana" panose="020B0604030504040204" pitchFamily="34" charset="0"/>
                <a:ea typeface="Verdana" panose="020B0604030504040204" pitchFamily="34" charset="0"/>
                <a:cs typeface="Verdana" panose="020B0604030504040204" pitchFamily="34" charset="0"/>
              </a:rPr>
              <a:t> </a:t>
            </a:r>
            <a:r>
              <a:rPr lang="en-US" sz="2000" dirty="0" err="1" smtClean="0">
                <a:latin typeface="Verdana" panose="020B0604030504040204" pitchFamily="34" charset="0"/>
                <a:ea typeface="Verdana" panose="020B0604030504040204" pitchFamily="34" charset="0"/>
                <a:cs typeface="Verdana" panose="020B0604030504040204" pitchFamily="34" charset="0"/>
              </a:rPr>
              <a:t>displot</a:t>
            </a:r>
            <a:endParaRPr lang="en-US" sz="2000" dirty="0" smtClean="0">
              <a:latin typeface="Verdana" panose="020B0604030504040204" pitchFamily="34" charset="0"/>
              <a:ea typeface="Verdana" panose="020B0604030504040204" pitchFamily="34" charset="0"/>
              <a:cs typeface="Verdana" panose="020B0604030504040204" pitchFamily="34" charset="0"/>
            </a:endParaRPr>
          </a:p>
          <a:p>
            <a:pPr lvl="3">
              <a:lnSpc>
                <a:spcPct val="150000"/>
              </a:lnSpc>
            </a:pPr>
            <a:r>
              <a:rPr lang="en-US" sz="2000" dirty="0" err="1" smtClean="0">
                <a:latin typeface="Verdana" panose="020B0604030504040204" pitchFamily="34" charset="0"/>
                <a:ea typeface="Verdana" panose="020B0604030504040204" pitchFamily="34" charset="0"/>
                <a:cs typeface="Verdana" panose="020B0604030504040204" pitchFamily="34" charset="0"/>
              </a:rPr>
              <a:t>Joinplot</a:t>
            </a:r>
            <a:endParaRPr lang="en-US" sz="2000" dirty="0" smtClean="0">
              <a:latin typeface="Verdana" panose="020B0604030504040204" pitchFamily="34" charset="0"/>
              <a:ea typeface="Verdana" panose="020B0604030504040204" pitchFamily="34" charset="0"/>
              <a:cs typeface="Verdana" panose="020B0604030504040204" pitchFamily="34" charset="0"/>
            </a:endParaRPr>
          </a:p>
          <a:p>
            <a:pPr lvl="3">
              <a:lnSpc>
                <a:spcPct val="150000"/>
              </a:lnSpc>
            </a:pPr>
            <a:r>
              <a:rPr lang="en-US" sz="2000" dirty="0" err="1" smtClean="0">
                <a:latin typeface="Verdana" panose="020B0604030504040204" pitchFamily="34" charset="0"/>
                <a:ea typeface="Verdana" panose="020B0604030504040204" pitchFamily="34" charset="0"/>
                <a:cs typeface="Verdana" panose="020B0604030504040204" pitchFamily="34" charset="0"/>
              </a:rPr>
              <a:t>Pairplot</a:t>
            </a:r>
            <a:endParaRPr lang="en-US" sz="2000" dirty="0">
              <a:latin typeface="Verdana" panose="020B0604030504040204" pitchFamily="34" charset="0"/>
              <a:ea typeface="Verdana" panose="020B0604030504040204" pitchFamily="34" charset="0"/>
              <a:cs typeface="Verdana" panose="020B0604030504040204" pitchFamily="34" charset="0"/>
            </a:endParaRPr>
          </a:p>
          <a:p>
            <a:pPr marL="1371600" lvl="3" indent="0">
              <a:buNone/>
            </a:pPr>
            <a:endParaRPr lang="en-US" sz="2000" dirty="0" smtClean="0">
              <a:latin typeface="Verdana" panose="020B0604030504040204" pitchFamily="34" charset="0"/>
              <a:ea typeface="Verdana" panose="020B0604030504040204" pitchFamily="34" charset="0"/>
              <a:cs typeface="Verdana" panose="020B0604030504040204" pitchFamily="34" charset="0"/>
            </a:endParaRPr>
          </a:p>
          <a:p>
            <a:pPr marL="0" indent="0">
              <a:lnSpc>
                <a:spcPct val="150000"/>
              </a:lnSpc>
              <a:buNone/>
            </a:pPr>
            <a:r>
              <a:rPr lang="en-US" sz="2000" dirty="0" smtClean="0">
                <a:latin typeface="Verdana" panose="020B0604030504040204" pitchFamily="34" charset="0"/>
                <a:ea typeface="Verdana" panose="020B0604030504040204" pitchFamily="34" charset="0"/>
                <a:cs typeface="Verdana" panose="020B0604030504040204" pitchFamily="34" charset="0"/>
              </a:rPr>
              <a:t>In categorical plot we have:</a:t>
            </a:r>
          </a:p>
          <a:p>
            <a:pPr lvl="3">
              <a:lnSpc>
                <a:spcPct val="150000"/>
              </a:lnSpc>
            </a:pPr>
            <a:r>
              <a:rPr lang="en-US" sz="2000" dirty="0" smtClean="0">
                <a:latin typeface="Verdana" panose="020B0604030504040204" pitchFamily="34" charset="0"/>
                <a:ea typeface="Verdana" panose="020B0604030504040204" pitchFamily="34" charset="0"/>
                <a:cs typeface="Verdana" panose="020B0604030504040204" pitchFamily="34" charset="0"/>
              </a:rPr>
              <a:t>Box plot</a:t>
            </a:r>
          </a:p>
          <a:p>
            <a:pPr lvl="3">
              <a:lnSpc>
                <a:spcPct val="150000"/>
              </a:lnSpc>
            </a:pPr>
            <a:r>
              <a:rPr lang="en-US" sz="2000" dirty="0" smtClean="0">
                <a:latin typeface="Verdana" panose="020B0604030504040204" pitchFamily="34" charset="0"/>
                <a:ea typeface="Verdana" panose="020B0604030504040204" pitchFamily="34" charset="0"/>
                <a:cs typeface="Verdana" panose="020B0604030504040204" pitchFamily="34" charset="0"/>
              </a:rPr>
              <a:t>Violin plot</a:t>
            </a:r>
          </a:p>
          <a:p>
            <a:pPr lvl="3">
              <a:lnSpc>
                <a:spcPct val="150000"/>
              </a:lnSpc>
            </a:pPr>
            <a:r>
              <a:rPr lang="en-US" sz="2000" dirty="0" err="1" smtClean="0">
                <a:latin typeface="Verdana" panose="020B0604030504040204" pitchFamily="34" charset="0"/>
                <a:ea typeface="Verdana" panose="020B0604030504040204" pitchFamily="34" charset="0"/>
                <a:cs typeface="Verdana" panose="020B0604030504040204" pitchFamily="34" charset="0"/>
              </a:rPr>
              <a:t>Countplot</a:t>
            </a:r>
            <a:endParaRPr lang="en-US" sz="2000" dirty="0" smtClean="0">
              <a:latin typeface="Verdana" panose="020B0604030504040204" pitchFamily="34" charset="0"/>
              <a:ea typeface="Verdana" panose="020B0604030504040204" pitchFamily="34" charset="0"/>
              <a:cs typeface="Verdana" panose="020B0604030504040204" pitchFamily="34" charset="0"/>
            </a:endParaRPr>
          </a:p>
          <a:p>
            <a:pPr lvl="3">
              <a:lnSpc>
                <a:spcPct val="150000"/>
              </a:lnSpc>
            </a:pPr>
            <a:r>
              <a:rPr lang="en-US" sz="2000" dirty="0" err="1" smtClean="0">
                <a:latin typeface="Verdana" panose="020B0604030504040204" pitchFamily="34" charset="0"/>
                <a:ea typeface="Verdana" panose="020B0604030504040204" pitchFamily="34" charset="0"/>
                <a:cs typeface="Verdana" panose="020B0604030504040204" pitchFamily="34" charset="0"/>
              </a:rPr>
              <a:t>barplot</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946705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41912" y="0"/>
            <a:ext cx="11496841" cy="748145"/>
          </a:xfrm>
        </p:spPr>
        <p:txBody>
          <a:bodyPr>
            <a:normAutofit fontScale="90000"/>
          </a:bodyPr>
          <a:lstStyle/>
          <a:p>
            <a:r>
              <a:rPr lang="en-US" sz="4400" dirty="0" smtClean="0">
                <a:solidFill>
                  <a:schemeClr val="tx1">
                    <a:lumMod val="95000"/>
                    <a:lumOff val="5000"/>
                  </a:schemeClr>
                </a:solidFill>
              </a:rPr>
              <a:t>DISTPLOT:</a:t>
            </a:r>
            <a:endParaRPr lang="en-US" sz="4400" dirty="0">
              <a:solidFill>
                <a:schemeClr val="tx1">
                  <a:lumMod val="95000"/>
                  <a:lumOff val="5000"/>
                </a:schemeClr>
              </a:solidFill>
            </a:endParaRPr>
          </a:p>
        </p:txBody>
      </p:sp>
      <p:sp>
        <p:nvSpPr>
          <p:cNvPr id="3" name="Content Placeholder 2"/>
          <p:cNvSpPr>
            <a:spLocks noGrp="1"/>
          </p:cNvSpPr>
          <p:nvPr>
            <p:ph idx="4294967295"/>
          </p:nvPr>
        </p:nvSpPr>
        <p:spPr>
          <a:xfrm>
            <a:off x="1436914" y="1009403"/>
            <a:ext cx="10070497" cy="5619838"/>
          </a:xfrm>
        </p:spPr>
        <p:txBody>
          <a:bodyPr/>
          <a:lstStyle/>
          <a:p>
            <a:r>
              <a:rPr lang="en-US" sz="2800" dirty="0" err="1"/>
              <a:t>Dist</a:t>
            </a:r>
            <a:r>
              <a:rPr lang="en-US" sz="2800" dirty="0"/>
              <a:t> plot helps us to check the distribution of the columns </a:t>
            </a:r>
            <a:r>
              <a:rPr lang="en-US" sz="2800" dirty="0" smtClean="0"/>
              <a:t>feature</a:t>
            </a:r>
            <a:endParaRPr lang="en-US" sz="2800" dirty="0"/>
          </a:p>
          <a:p>
            <a:pPr marL="0" indent="0">
              <a:buNone/>
            </a:pPr>
            <a:endParaRPr lang="en-US" sz="2800" dirty="0"/>
          </a:p>
        </p:txBody>
      </p:sp>
      <p:pic>
        <p:nvPicPr>
          <p:cNvPr id="4" name="Picture 3"/>
          <p:cNvPicPr>
            <a:picLocks noChangeAspect="1"/>
          </p:cNvPicPr>
          <p:nvPr/>
        </p:nvPicPr>
        <p:blipFill>
          <a:blip r:embed="rId2"/>
          <a:stretch>
            <a:fillRect/>
          </a:stretch>
        </p:blipFill>
        <p:spPr>
          <a:xfrm>
            <a:off x="2712548" y="1972096"/>
            <a:ext cx="6865163" cy="4522073"/>
          </a:xfrm>
          <a:prstGeom prst="rect">
            <a:avLst/>
          </a:prstGeom>
        </p:spPr>
      </p:pic>
    </p:spTree>
    <p:extLst>
      <p:ext uri="{BB962C8B-B14F-4D97-AF65-F5344CB8AC3E}">
        <p14:creationId xmlns:p14="http://schemas.microsoft.com/office/powerpoint/2010/main" val="25173678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18161" y="106878"/>
            <a:ext cx="11520592" cy="605641"/>
          </a:xfrm>
        </p:spPr>
        <p:txBody>
          <a:bodyPr>
            <a:normAutofit fontScale="90000"/>
          </a:bodyPr>
          <a:lstStyle/>
          <a:p>
            <a:r>
              <a:rPr lang="en-US" sz="4400" dirty="0" smtClean="0">
                <a:solidFill>
                  <a:schemeClr val="tx1">
                    <a:lumMod val="95000"/>
                    <a:lumOff val="5000"/>
                  </a:schemeClr>
                </a:solidFill>
              </a:rPr>
              <a:t>JOIN PLOT</a:t>
            </a:r>
            <a:endParaRPr lang="en-US" sz="4400" dirty="0">
              <a:solidFill>
                <a:schemeClr val="tx1">
                  <a:lumMod val="95000"/>
                  <a:lumOff val="5000"/>
                </a:schemeClr>
              </a:solidFill>
            </a:endParaRPr>
          </a:p>
        </p:txBody>
      </p:sp>
      <p:sp>
        <p:nvSpPr>
          <p:cNvPr id="3" name="Content Placeholder 2"/>
          <p:cNvSpPr>
            <a:spLocks noGrp="1"/>
          </p:cNvSpPr>
          <p:nvPr>
            <p:ph idx="4294967295"/>
          </p:nvPr>
        </p:nvSpPr>
        <p:spPr>
          <a:xfrm>
            <a:off x="1341912" y="1185928"/>
            <a:ext cx="10153625" cy="1509771"/>
          </a:xfrm>
        </p:spPr>
        <p:txBody>
          <a:bodyPr/>
          <a:lstStyle/>
          <a:p>
            <a:r>
              <a:rPr lang="en-US" sz="2800" dirty="0"/>
              <a:t>A join plot allows to study the relationship between 2 numeric variables.</a:t>
            </a:r>
          </a:p>
        </p:txBody>
      </p:sp>
      <p:pic>
        <p:nvPicPr>
          <p:cNvPr id="4" name="Picture 3"/>
          <p:cNvPicPr>
            <a:picLocks noChangeAspect="1"/>
          </p:cNvPicPr>
          <p:nvPr/>
        </p:nvPicPr>
        <p:blipFill>
          <a:blip r:embed="rId2"/>
          <a:stretch>
            <a:fillRect/>
          </a:stretch>
        </p:blipFill>
        <p:spPr>
          <a:xfrm>
            <a:off x="3943955" y="2577631"/>
            <a:ext cx="4656227" cy="4393186"/>
          </a:xfrm>
          <a:prstGeom prst="rect">
            <a:avLst/>
          </a:prstGeom>
        </p:spPr>
      </p:pic>
    </p:spTree>
    <p:extLst>
      <p:ext uri="{BB962C8B-B14F-4D97-AF65-F5344CB8AC3E}">
        <p14:creationId xmlns:p14="http://schemas.microsoft.com/office/powerpoint/2010/main" val="39750094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18161" y="118753"/>
            <a:ext cx="10272378" cy="581891"/>
          </a:xfrm>
        </p:spPr>
        <p:txBody>
          <a:bodyPr>
            <a:normAutofit fontScale="90000"/>
          </a:bodyPr>
          <a:lstStyle/>
          <a:p>
            <a:r>
              <a:rPr lang="en-US" sz="4400" dirty="0" smtClean="0">
                <a:solidFill>
                  <a:schemeClr val="tx1">
                    <a:lumMod val="95000"/>
                    <a:lumOff val="5000"/>
                  </a:schemeClr>
                </a:solidFill>
              </a:rPr>
              <a:t>PAIR PLOT</a:t>
            </a:r>
            <a:endParaRPr lang="en-US" sz="4400" dirty="0">
              <a:solidFill>
                <a:schemeClr val="tx1">
                  <a:lumMod val="95000"/>
                  <a:lumOff val="5000"/>
                </a:schemeClr>
              </a:solidFill>
            </a:endParaRPr>
          </a:p>
        </p:txBody>
      </p:sp>
      <p:sp>
        <p:nvSpPr>
          <p:cNvPr id="3" name="Content Placeholder 2"/>
          <p:cNvSpPr>
            <a:spLocks noGrp="1"/>
          </p:cNvSpPr>
          <p:nvPr>
            <p:ph idx="4294967295"/>
          </p:nvPr>
        </p:nvSpPr>
        <p:spPr>
          <a:xfrm>
            <a:off x="1294411" y="1026658"/>
            <a:ext cx="11839698" cy="2037176"/>
          </a:xfrm>
        </p:spPr>
        <p:txBody>
          <a:bodyPr/>
          <a:lstStyle/>
          <a:p>
            <a:r>
              <a:rPr lang="en-US" sz="2800" dirty="0"/>
              <a:t>A “pairs plot” is also known as a scatterplot, in which one variable in the same data row is matched with another variable's value, like this: Pairs plots are just elaborations on this, showing all variables paired with all the other variables</a:t>
            </a:r>
          </a:p>
        </p:txBody>
      </p:sp>
      <p:pic>
        <p:nvPicPr>
          <p:cNvPr id="4" name="Picture 3"/>
          <p:cNvPicPr>
            <a:picLocks noChangeAspect="1"/>
          </p:cNvPicPr>
          <p:nvPr/>
        </p:nvPicPr>
        <p:blipFill>
          <a:blip r:embed="rId2"/>
          <a:stretch>
            <a:fillRect/>
          </a:stretch>
        </p:blipFill>
        <p:spPr>
          <a:xfrm>
            <a:off x="3600276" y="3051959"/>
            <a:ext cx="5840608" cy="4096986"/>
          </a:xfrm>
          <a:prstGeom prst="rect">
            <a:avLst/>
          </a:prstGeom>
        </p:spPr>
      </p:pic>
    </p:spTree>
    <p:extLst>
      <p:ext uri="{BB962C8B-B14F-4D97-AF65-F5344CB8AC3E}">
        <p14:creationId xmlns:p14="http://schemas.microsoft.com/office/powerpoint/2010/main" val="24493405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18161" y="142504"/>
            <a:ext cx="10272378" cy="558140"/>
          </a:xfrm>
        </p:spPr>
        <p:txBody>
          <a:bodyPr>
            <a:noAutofit/>
          </a:bodyPr>
          <a:lstStyle/>
          <a:p>
            <a:r>
              <a:rPr lang="en-US" sz="4400" dirty="0" smtClean="0">
                <a:solidFill>
                  <a:schemeClr val="tx1">
                    <a:lumMod val="95000"/>
                    <a:lumOff val="5000"/>
                  </a:schemeClr>
                </a:solidFill>
              </a:rPr>
              <a:t>COUNT PLOT</a:t>
            </a:r>
            <a:endParaRPr lang="en-US" sz="4400" dirty="0">
              <a:solidFill>
                <a:schemeClr val="tx1">
                  <a:lumMod val="95000"/>
                  <a:lumOff val="5000"/>
                </a:schemeClr>
              </a:solidFill>
            </a:endParaRPr>
          </a:p>
        </p:txBody>
      </p:sp>
      <p:sp>
        <p:nvSpPr>
          <p:cNvPr id="5" name="Content Placeholder 4"/>
          <p:cNvSpPr>
            <a:spLocks noGrp="1"/>
          </p:cNvSpPr>
          <p:nvPr>
            <p:ph idx="4294967295"/>
          </p:nvPr>
        </p:nvSpPr>
        <p:spPr>
          <a:xfrm>
            <a:off x="1318161" y="949521"/>
            <a:ext cx="11519065" cy="1425544"/>
          </a:xfrm>
        </p:spPr>
        <p:txBody>
          <a:bodyPr/>
          <a:lstStyle/>
          <a:p>
            <a:r>
              <a:rPr lang="en-US" sz="2800" dirty="0"/>
              <a:t>Show the counts of observations in each categorical bin using bars</a:t>
            </a:r>
          </a:p>
        </p:txBody>
      </p:sp>
      <p:pic>
        <p:nvPicPr>
          <p:cNvPr id="6" name="Picture 5"/>
          <p:cNvPicPr>
            <a:picLocks noChangeAspect="1"/>
          </p:cNvPicPr>
          <p:nvPr/>
        </p:nvPicPr>
        <p:blipFill>
          <a:blip r:embed="rId2"/>
          <a:stretch>
            <a:fillRect/>
          </a:stretch>
        </p:blipFill>
        <p:spPr>
          <a:xfrm>
            <a:off x="3468680" y="2325608"/>
            <a:ext cx="6274492" cy="4150695"/>
          </a:xfrm>
          <a:prstGeom prst="rect">
            <a:avLst/>
          </a:prstGeom>
        </p:spPr>
      </p:pic>
    </p:spTree>
    <p:extLst>
      <p:ext uri="{BB962C8B-B14F-4D97-AF65-F5344CB8AC3E}">
        <p14:creationId xmlns:p14="http://schemas.microsoft.com/office/powerpoint/2010/main" val="28412600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77539" y="106878"/>
            <a:ext cx="11590537" cy="581890"/>
          </a:xfrm>
        </p:spPr>
        <p:txBody>
          <a:bodyPr>
            <a:normAutofit fontScale="90000"/>
          </a:bodyPr>
          <a:lstStyle/>
          <a:p>
            <a:r>
              <a:rPr lang="en-US" sz="4400" dirty="0" smtClean="0">
                <a:solidFill>
                  <a:schemeClr val="tx1">
                    <a:lumMod val="95000"/>
                    <a:lumOff val="5000"/>
                  </a:schemeClr>
                </a:solidFill>
              </a:rPr>
              <a:t>BAR PLOT</a:t>
            </a:r>
            <a:endParaRPr lang="en-US" sz="4400" dirty="0">
              <a:solidFill>
                <a:schemeClr val="tx1">
                  <a:lumMod val="95000"/>
                  <a:lumOff val="5000"/>
                </a:schemeClr>
              </a:solidFill>
            </a:endParaRPr>
          </a:p>
        </p:txBody>
      </p:sp>
      <p:sp>
        <p:nvSpPr>
          <p:cNvPr id="3" name="Content Placeholder 2"/>
          <p:cNvSpPr>
            <a:spLocks noGrp="1"/>
          </p:cNvSpPr>
          <p:nvPr>
            <p:ph idx="4294967295"/>
          </p:nvPr>
        </p:nvSpPr>
        <p:spPr>
          <a:xfrm>
            <a:off x="1235034" y="1116282"/>
            <a:ext cx="10509661" cy="1579418"/>
          </a:xfrm>
        </p:spPr>
        <p:txBody>
          <a:bodyPr/>
          <a:lstStyle/>
          <a:p>
            <a:r>
              <a:rPr lang="en-US" sz="2800" dirty="0"/>
              <a:t>Show point </a:t>
            </a:r>
            <a:r>
              <a:rPr lang="en-US" sz="2800" dirty="0" smtClean="0"/>
              <a:t>estimates </a:t>
            </a:r>
            <a:r>
              <a:rPr lang="en-US" sz="2800" dirty="0"/>
              <a:t>and confidence intervals as rectangular bars</a:t>
            </a:r>
            <a:r>
              <a:rPr lang="en-US" sz="2800" dirty="0" smtClean="0"/>
              <a:t>.</a:t>
            </a:r>
          </a:p>
          <a:p>
            <a:pPr marL="0" indent="0">
              <a:buNone/>
            </a:pPr>
            <a:endParaRPr lang="en-US" sz="2800" dirty="0"/>
          </a:p>
        </p:txBody>
      </p:sp>
      <p:pic>
        <p:nvPicPr>
          <p:cNvPr id="4" name="Picture 3"/>
          <p:cNvPicPr>
            <a:picLocks noChangeAspect="1"/>
          </p:cNvPicPr>
          <p:nvPr/>
        </p:nvPicPr>
        <p:blipFill>
          <a:blip r:embed="rId2"/>
          <a:stretch>
            <a:fillRect/>
          </a:stretch>
        </p:blipFill>
        <p:spPr>
          <a:xfrm>
            <a:off x="4072037" y="2264168"/>
            <a:ext cx="5661531" cy="4303614"/>
          </a:xfrm>
          <a:prstGeom prst="rect">
            <a:avLst/>
          </a:prstGeom>
        </p:spPr>
      </p:pic>
    </p:spTree>
    <p:extLst>
      <p:ext uri="{BB962C8B-B14F-4D97-AF65-F5344CB8AC3E}">
        <p14:creationId xmlns:p14="http://schemas.microsoft.com/office/powerpoint/2010/main" val="13706148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 y="819396"/>
            <a:ext cx="4085110" cy="1128517"/>
          </a:xfrm>
        </p:spPr>
        <p:txBody>
          <a:bodyPr>
            <a:normAutofit/>
          </a:bodyPr>
          <a:lstStyle/>
          <a:p>
            <a:r>
              <a:rPr lang="en-US" sz="4400" dirty="0" smtClean="0">
                <a:solidFill>
                  <a:srgbClr val="FFC000"/>
                </a:solidFill>
              </a:rPr>
              <a:t>SUBSETS…</a:t>
            </a:r>
            <a:endParaRPr lang="en-US" sz="4400" dirty="0">
              <a:solidFill>
                <a:srgbClr val="FFC000"/>
              </a:solidFill>
            </a:endParaRPr>
          </a:p>
        </p:txBody>
      </p:sp>
      <p:pic>
        <p:nvPicPr>
          <p:cNvPr id="5" name="Content Placeholder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978233" y="1235035"/>
            <a:ext cx="9110463" cy="5391398"/>
          </a:xfrm>
        </p:spPr>
      </p:pic>
    </p:spTree>
    <p:extLst>
      <p:ext uri="{BB962C8B-B14F-4D97-AF65-F5344CB8AC3E}">
        <p14:creationId xmlns:p14="http://schemas.microsoft.com/office/powerpoint/2010/main" val="38839028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13164" y="95004"/>
            <a:ext cx="11425589" cy="593766"/>
          </a:xfrm>
        </p:spPr>
        <p:txBody>
          <a:bodyPr>
            <a:noAutofit/>
          </a:bodyPr>
          <a:lstStyle/>
          <a:p>
            <a:r>
              <a:rPr lang="en-US" sz="4400" dirty="0" smtClean="0">
                <a:solidFill>
                  <a:schemeClr val="tx1">
                    <a:lumMod val="95000"/>
                    <a:lumOff val="5000"/>
                  </a:schemeClr>
                </a:solidFill>
              </a:rPr>
              <a:t>BOX PLOT</a:t>
            </a:r>
            <a:endParaRPr lang="en-US" sz="4400" dirty="0">
              <a:solidFill>
                <a:schemeClr val="tx1">
                  <a:lumMod val="95000"/>
                  <a:lumOff val="5000"/>
                </a:schemeClr>
              </a:solidFill>
            </a:endParaRPr>
          </a:p>
        </p:txBody>
      </p:sp>
      <p:sp>
        <p:nvSpPr>
          <p:cNvPr id="3" name="Content Placeholder 2"/>
          <p:cNvSpPr>
            <a:spLocks noGrp="1"/>
          </p:cNvSpPr>
          <p:nvPr>
            <p:ph idx="4294967295"/>
          </p:nvPr>
        </p:nvSpPr>
        <p:spPr>
          <a:xfrm>
            <a:off x="1270660" y="1045030"/>
            <a:ext cx="11424062" cy="2030679"/>
          </a:xfrm>
        </p:spPr>
        <p:txBody>
          <a:bodyPr/>
          <a:lstStyle/>
          <a:p>
            <a:r>
              <a:rPr lang="en-US" sz="2800" dirty="0"/>
              <a:t>A box and whisker plot (sometimes called a boxplot) is a graph that presents information from a five-number summary</a:t>
            </a:r>
            <a:r>
              <a:rPr lang="en-US" sz="2800" dirty="0" smtClean="0"/>
              <a:t>.</a:t>
            </a:r>
          </a:p>
          <a:p>
            <a:endParaRPr lang="en-US" sz="2800" dirty="0"/>
          </a:p>
        </p:txBody>
      </p:sp>
      <p:pic>
        <p:nvPicPr>
          <p:cNvPr id="4" name="Picture 3"/>
          <p:cNvPicPr>
            <a:picLocks noChangeAspect="1"/>
          </p:cNvPicPr>
          <p:nvPr/>
        </p:nvPicPr>
        <p:blipFill>
          <a:blip r:embed="rId2"/>
          <a:stretch>
            <a:fillRect/>
          </a:stretch>
        </p:blipFill>
        <p:spPr>
          <a:xfrm>
            <a:off x="3642515" y="2667295"/>
            <a:ext cx="5864709" cy="3538006"/>
          </a:xfrm>
          <a:prstGeom prst="rect">
            <a:avLst/>
          </a:prstGeom>
        </p:spPr>
      </p:pic>
    </p:spTree>
    <p:extLst>
      <p:ext uri="{BB962C8B-B14F-4D97-AF65-F5344CB8AC3E}">
        <p14:creationId xmlns:p14="http://schemas.microsoft.com/office/powerpoint/2010/main" val="1792883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77538" y="83128"/>
            <a:ext cx="11461215" cy="570016"/>
          </a:xfrm>
        </p:spPr>
        <p:txBody>
          <a:bodyPr>
            <a:normAutofit fontScale="90000"/>
          </a:bodyPr>
          <a:lstStyle/>
          <a:p>
            <a:r>
              <a:rPr lang="en-US" sz="4400" dirty="0" smtClean="0">
                <a:solidFill>
                  <a:srgbClr val="FFC000"/>
                </a:solidFill>
              </a:rPr>
              <a:t>MACHINE</a:t>
            </a:r>
            <a:r>
              <a:rPr lang="en-US" sz="4400" dirty="0" smtClean="0"/>
              <a:t> </a:t>
            </a:r>
            <a:r>
              <a:rPr lang="en-US" sz="4400" dirty="0" smtClean="0">
                <a:solidFill>
                  <a:srgbClr val="FFC000"/>
                </a:solidFill>
              </a:rPr>
              <a:t>LEARNING</a:t>
            </a:r>
            <a:endParaRPr lang="en-US" sz="4400" dirty="0">
              <a:solidFill>
                <a:srgbClr val="FFC000"/>
              </a:solidFill>
            </a:endParaRPr>
          </a:p>
        </p:txBody>
      </p:sp>
      <p:sp>
        <p:nvSpPr>
          <p:cNvPr id="3" name="Content Placeholder 2"/>
          <p:cNvSpPr>
            <a:spLocks noGrp="1"/>
          </p:cNvSpPr>
          <p:nvPr>
            <p:ph idx="4294967295"/>
          </p:nvPr>
        </p:nvSpPr>
        <p:spPr>
          <a:xfrm>
            <a:off x="795647" y="1698512"/>
            <a:ext cx="11673445" cy="4227275"/>
          </a:xfrm>
        </p:spPr>
        <p:txBody>
          <a:bodyPr>
            <a:normAutofit fontScale="92500"/>
          </a:bodyPr>
          <a:lstStyle/>
          <a:p>
            <a:pPr marL="640080"/>
            <a:r>
              <a:rPr lang="en-US" sz="2800" dirty="0" smtClean="0"/>
              <a:t>Machine learning is an application of artificial intelligence that provides systems the ability  to automatically learn and improve from experience without being explicitly programmed. Machine learning focuses on the development of computer programs that can access data and use it learn for themselves</a:t>
            </a:r>
          </a:p>
          <a:p>
            <a:pPr marL="640080"/>
            <a:r>
              <a:rPr lang="en-US" sz="2800" dirty="0" smtClean="0"/>
              <a:t>The process of learning begins with observations of data, such as examples, direct experience, or experience or instruction in order to look for patterns in data and make better decisions in the future based on the examples that we provide </a:t>
            </a:r>
            <a:endParaRPr lang="en-US" sz="2800" dirty="0"/>
          </a:p>
        </p:txBody>
      </p:sp>
    </p:spTree>
    <p:extLst>
      <p:ext uri="{BB962C8B-B14F-4D97-AF65-F5344CB8AC3E}">
        <p14:creationId xmlns:p14="http://schemas.microsoft.com/office/powerpoint/2010/main" val="5833652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496291" y="1059526"/>
            <a:ext cx="11150930" cy="5365025"/>
          </a:xfrm>
          <a:prstGeom prst="rect">
            <a:avLst/>
          </a:prstGeom>
        </p:spPr>
      </p:pic>
    </p:spTree>
    <p:extLst>
      <p:ext uri="{BB962C8B-B14F-4D97-AF65-F5344CB8AC3E}">
        <p14:creationId xmlns:p14="http://schemas.microsoft.com/office/powerpoint/2010/main" val="973264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65662" y="83128"/>
            <a:ext cx="11473091" cy="629392"/>
          </a:xfrm>
        </p:spPr>
        <p:txBody>
          <a:bodyPr>
            <a:normAutofit fontScale="90000"/>
          </a:bodyPr>
          <a:lstStyle/>
          <a:p>
            <a:r>
              <a:rPr lang="en-US" sz="4400" dirty="0" smtClean="0">
                <a:solidFill>
                  <a:srgbClr val="FFC000"/>
                </a:solidFill>
              </a:rPr>
              <a:t>CLASSIFICATION</a:t>
            </a:r>
            <a:r>
              <a:rPr lang="en-US" sz="4400" dirty="0" smtClean="0"/>
              <a:t> </a:t>
            </a:r>
            <a:r>
              <a:rPr lang="en-US" sz="4400" dirty="0" smtClean="0">
                <a:solidFill>
                  <a:srgbClr val="FFC000"/>
                </a:solidFill>
              </a:rPr>
              <a:t>OF</a:t>
            </a:r>
            <a:r>
              <a:rPr lang="en-US" sz="4400" dirty="0" smtClean="0"/>
              <a:t> </a:t>
            </a:r>
            <a:r>
              <a:rPr lang="en-US" sz="4400" dirty="0" smtClean="0">
                <a:solidFill>
                  <a:srgbClr val="FFC000"/>
                </a:solidFill>
              </a:rPr>
              <a:t>MACHINE</a:t>
            </a:r>
            <a:r>
              <a:rPr lang="en-US" sz="4400" dirty="0" smtClean="0"/>
              <a:t> </a:t>
            </a:r>
            <a:r>
              <a:rPr lang="en-US" sz="4400" dirty="0" smtClean="0">
                <a:solidFill>
                  <a:srgbClr val="FFC000"/>
                </a:solidFill>
              </a:rPr>
              <a:t>LEARNING</a:t>
            </a:r>
            <a:endParaRPr lang="en-US" sz="4400" dirty="0">
              <a:solidFill>
                <a:srgbClr val="FFC000"/>
              </a:solidFill>
            </a:endParaRPr>
          </a:p>
        </p:txBody>
      </p:sp>
      <p:pic>
        <p:nvPicPr>
          <p:cNvPr id="4" name="Content Placeholder 3"/>
          <p:cNvPicPr>
            <a:picLocks noGrp="1" noChangeAspect="1"/>
          </p:cNvPicPr>
          <p:nvPr>
            <p:ph idx="4294967295"/>
          </p:nvPr>
        </p:nvPicPr>
        <p:blipFill>
          <a:blip r:embed="rId2"/>
          <a:stretch>
            <a:fillRect/>
          </a:stretch>
        </p:blipFill>
        <p:spPr>
          <a:xfrm>
            <a:off x="2006935" y="1175709"/>
            <a:ext cx="10321894" cy="5131933"/>
          </a:xfrm>
          <a:prstGeom prst="rect">
            <a:avLst/>
          </a:prstGeom>
        </p:spPr>
      </p:pic>
    </p:spTree>
    <p:extLst>
      <p:ext uri="{BB962C8B-B14F-4D97-AF65-F5344CB8AC3E}">
        <p14:creationId xmlns:p14="http://schemas.microsoft.com/office/powerpoint/2010/main" val="42225596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18161" y="83128"/>
            <a:ext cx="11520592" cy="641268"/>
          </a:xfrm>
        </p:spPr>
        <p:txBody>
          <a:bodyPr>
            <a:normAutofit fontScale="90000"/>
          </a:bodyPr>
          <a:lstStyle/>
          <a:p>
            <a:r>
              <a:rPr lang="en-US" sz="4400" dirty="0" smtClean="0">
                <a:solidFill>
                  <a:srgbClr val="FFC000"/>
                </a:solidFill>
              </a:rPr>
              <a:t>SUPERVISED</a:t>
            </a:r>
            <a:r>
              <a:rPr lang="en-US" sz="4400" dirty="0" smtClean="0"/>
              <a:t> </a:t>
            </a:r>
            <a:r>
              <a:rPr lang="en-US" sz="4400" dirty="0" smtClean="0">
                <a:solidFill>
                  <a:srgbClr val="FFC000"/>
                </a:solidFill>
              </a:rPr>
              <a:t>LEARNING</a:t>
            </a:r>
            <a:endParaRPr lang="en-US" sz="4400" dirty="0">
              <a:solidFill>
                <a:srgbClr val="FFC000"/>
              </a:solidFill>
            </a:endParaRPr>
          </a:p>
        </p:txBody>
      </p:sp>
      <p:sp>
        <p:nvSpPr>
          <p:cNvPr id="3" name="Content Placeholder 2"/>
          <p:cNvSpPr>
            <a:spLocks noGrp="1"/>
          </p:cNvSpPr>
          <p:nvPr>
            <p:ph idx="4294967295"/>
          </p:nvPr>
        </p:nvSpPr>
        <p:spPr>
          <a:xfrm>
            <a:off x="1199408" y="1543792"/>
            <a:ext cx="11639345" cy="4916385"/>
          </a:xfrm>
        </p:spPr>
        <p:txBody>
          <a:bodyPr>
            <a:normAutofit/>
          </a:bodyPr>
          <a:lstStyle/>
          <a:p>
            <a:pPr>
              <a:buFont typeface="Wingdings" panose="05000000000000000000" pitchFamily="2" charset="2"/>
              <a:buChar char="Ø"/>
            </a:pPr>
            <a:r>
              <a:rPr lang="en-US" sz="2400" dirty="0" smtClean="0"/>
              <a:t>It can apply what has been learned in the past to new data using labeled examples to predict future events. Starting from the analysis of a known training dataset, the learning algorithm produces an inferred function to make predictions about the output values. The system is able to provide targets for any new input after sufficient training. The learning algorithm can also compare its output with correct, intended output and find errors in order to modify the model accordingly.</a:t>
            </a:r>
          </a:p>
          <a:p>
            <a:pPr>
              <a:buFont typeface="Wingdings" panose="05000000000000000000" pitchFamily="2" charset="2"/>
              <a:buChar char="Ø"/>
            </a:pPr>
            <a:r>
              <a:rPr lang="en-US" sz="2400" dirty="0" smtClean="0"/>
              <a:t>Supervised </a:t>
            </a:r>
            <a:r>
              <a:rPr lang="en-US" sz="2400" dirty="0"/>
              <a:t>learning can be grouped further in two categories of algorithms:</a:t>
            </a:r>
          </a:p>
          <a:p>
            <a:pPr lvl="1">
              <a:buFont typeface="Arial" panose="020B0604020202020204" pitchFamily="34" charset="0"/>
              <a:buChar char="•"/>
            </a:pPr>
            <a:r>
              <a:rPr lang="en-US" sz="2400" b="1" dirty="0"/>
              <a:t>Classification</a:t>
            </a:r>
            <a:endParaRPr lang="en-US" sz="2400" dirty="0"/>
          </a:p>
          <a:p>
            <a:pPr lvl="1">
              <a:buFont typeface="Arial" panose="020B0604020202020204" pitchFamily="34" charset="0"/>
              <a:buChar char="•"/>
            </a:pPr>
            <a:r>
              <a:rPr lang="en-US" sz="2400" b="1" dirty="0"/>
              <a:t>Regression</a:t>
            </a:r>
            <a:endParaRPr lang="en-US" sz="2400" dirty="0"/>
          </a:p>
          <a:p>
            <a:pPr marL="0" indent="0">
              <a:buNone/>
            </a:pPr>
            <a:endParaRPr lang="en-US" sz="2400" dirty="0"/>
          </a:p>
        </p:txBody>
      </p:sp>
    </p:spTree>
    <p:extLst>
      <p:ext uri="{BB962C8B-B14F-4D97-AF65-F5344CB8AC3E}">
        <p14:creationId xmlns:p14="http://schemas.microsoft.com/office/powerpoint/2010/main" val="39982676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77538" y="130630"/>
            <a:ext cx="11461215" cy="593766"/>
          </a:xfrm>
        </p:spPr>
        <p:txBody>
          <a:bodyPr>
            <a:noAutofit/>
          </a:bodyPr>
          <a:lstStyle/>
          <a:p>
            <a:r>
              <a:rPr lang="en-US" sz="4400" dirty="0" smtClean="0">
                <a:solidFill>
                  <a:srgbClr val="FFC000"/>
                </a:solidFill>
              </a:rPr>
              <a:t>UNSUPERVISED</a:t>
            </a:r>
            <a:r>
              <a:rPr lang="en-US" sz="4400" dirty="0" smtClean="0"/>
              <a:t> </a:t>
            </a:r>
            <a:r>
              <a:rPr lang="en-US" sz="4400" dirty="0" smtClean="0">
                <a:solidFill>
                  <a:srgbClr val="FFC000"/>
                </a:solidFill>
              </a:rPr>
              <a:t>LEARNING</a:t>
            </a:r>
            <a:endParaRPr lang="en-US" sz="4400" dirty="0">
              <a:solidFill>
                <a:srgbClr val="FFC000"/>
              </a:solidFill>
            </a:endParaRPr>
          </a:p>
        </p:txBody>
      </p:sp>
      <p:sp>
        <p:nvSpPr>
          <p:cNvPr id="3" name="Content Placeholder 2"/>
          <p:cNvSpPr>
            <a:spLocks noGrp="1"/>
          </p:cNvSpPr>
          <p:nvPr>
            <p:ph idx="4294967295"/>
          </p:nvPr>
        </p:nvSpPr>
        <p:spPr>
          <a:xfrm>
            <a:off x="1282534" y="1698512"/>
            <a:ext cx="11554691" cy="4726039"/>
          </a:xfrm>
        </p:spPr>
        <p:txBody>
          <a:bodyPr>
            <a:normAutofit/>
          </a:bodyPr>
          <a:lstStyle/>
          <a:p>
            <a:r>
              <a:rPr lang="en-US" sz="2400" dirty="0" smtClean="0"/>
              <a:t>The training is provided to the machine with the set  of data that has not been labeled, classified or categorized, and the algorithm needs to act on that data without any supervision. The goal of unsupervised learning is to restructure the input data into new features or a group of objects with similar patterns.</a:t>
            </a:r>
          </a:p>
          <a:p>
            <a:r>
              <a:rPr lang="en-US" sz="2400" dirty="0" smtClean="0"/>
              <a:t>Here we don’t have a predetermined result. It tries to find useful insights from the huge amount of data. It can be further classified into two </a:t>
            </a:r>
          </a:p>
          <a:p>
            <a:pPr lvl="1"/>
            <a:r>
              <a:rPr lang="en-US" sz="2400" b="1" dirty="0"/>
              <a:t>Clustering</a:t>
            </a:r>
            <a:endParaRPr lang="en-US" sz="2400" dirty="0"/>
          </a:p>
          <a:p>
            <a:pPr lvl="1"/>
            <a:r>
              <a:rPr lang="en-US" sz="2400" b="1" dirty="0"/>
              <a:t>Association</a:t>
            </a:r>
            <a:endParaRPr lang="en-US" sz="2400" dirty="0"/>
          </a:p>
          <a:p>
            <a:endParaRPr lang="en-US" sz="2400" dirty="0"/>
          </a:p>
        </p:txBody>
      </p:sp>
    </p:spTree>
    <p:extLst>
      <p:ext uri="{BB962C8B-B14F-4D97-AF65-F5344CB8AC3E}">
        <p14:creationId xmlns:p14="http://schemas.microsoft.com/office/powerpoint/2010/main" val="38855166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25039" y="106878"/>
            <a:ext cx="11413714" cy="581892"/>
          </a:xfrm>
        </p:spPr>
        <p:txBody>
          <a:bodyPr>
            <a:normAutofit fontScale="90000"/>
          </a:bodyPr>
          <a:lstStyle/>
          <a:p>
            <a:r>
              <a:rPr lang="en-US" sz="4400" dirty="0" smtClean="0">
                <a:solidFill>
                  <a:srgbClr val="FFC000"/>
                </a:solidFill>
              </a:rPr>
              <a:t>REINFORCEMENT</a:t>
            </a:r>
            <a:r>
              <a:rPr lang="en-US" sz="4400" dirty="0" smtClean="0"/>
              <a:t> </a:t>
            </a:r>
            <a:r>
              <a:rPr lang="en-US" sz="4400" dirty="0" smtClean="0">
                <a:solidFill>
                  <a:srgbClr val="FFC000"/>
                </a:solidFill>
              </a:rPr>
              <a:t>LEARNING</a:t>
            </a:r>
            <a:endParaRPr lang="en-US" sz="4400" dirty="0"/>
          </a:p>
        </p:txBody>
      </p:sp>
      <p:sp>
        <p:nvSpPr>
          <p:cNvPr id="3" name="Content Placeholder 2"/>
          <p:cNvSpPr>
            <a:spLocks noGrp="1"/>
          </p:cNvSpPr>
          <p:nvPr>
            <p:ph idx="4294967295"/>
          </p:nvPr>
        </p:nvSpPr>
        <p:spPr>
          <a:xfrm>
            <a:off x="1187532" y="1698513"/>
            <a:ext cx="12077206" cy="4464782"/>
          </a:xfrm>
        </p:spPr>
        <p:txBody>
          <a:bodyPr/>
          <a:lstStyle/>
          <a:p>
            <a:r>
              <a:rPr lang="en-US" sz="2800" dirty="0"/>
              <a:t>Reinforcement learning is a feedback-based learning method, in which a learning agent gets a reward for each right action and gets a penalty for each wrong action. The agent learns automatically with these feedbacks and improves its performance. In reinforcement learning, the agent interacts with the environment and explores it. The goal of an agent is to get the most reward points, and hence, it improves its performance.</a:t>
            </a:r>
          </a:p>
        </p:txBody>
      </p:sp>
    </p:spTree>
    <p:extLst>
      <p:ext uri="{BB962C8B-B14F-4D97-AF65-F5344CB8AC3E}">
        <p14:creationId xmlns:p14="http://schemas.microsoft.com/office/powerpoint/2010/main" val="5896201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53787" y="106878"/>
            <a:ext cx="11484966" cy="617517"/>
          </a:xfrm>
        </p:spPr>
        <p:txBody>
          <a:bodyPr>
            <a:noAutofit/>
          </a:bodyPr>
          <a:lstStyle/>
          <a:p>
            <a:r>
              <a:rPr lang="en-US" sz="4400" dirty="0" smtClean="0">
                <a:solidFill>
                  <a:srgbClr val="FFC000"/>
                </a:solidFill>
              </a:rPr>
              <a:t>LIFE</a:t>
            </a:r>
            <a:r>
              <a:rPr lang="en-US" sz="4400" dirty="0" smtClean="0"/>
              <a:t> </a:t>
            </a:r>
            <a:r>
              <a:rPr lang="en-US" sz="4400" dirty="0" smtClean="0">
                <a:solidFill>
                  <a:srgbClr val="FFC000"/>
                </a:solidFill>
              </a:rPr>
              <a:t>CYCLE</a:t>
            </a:r>
            <a:r>
              <a:rPr lang="en-US" sz="4400" dirty="0" smtClean="0"/>
              <a:t> </a:t>
            </a:r>
            <a:r>
              <a:rPr lang="en-US" sz="4400" dirty="0" smtClean="0">
                <a:solidFill>
                  <a:srgbClr val="FFC000"/>
                </a:solidFill>
              </a:rPr>
              <a:t>OF</a:t>
            </a:r>
            <a:r>
              <a:rPr lang="en-US" sz="4400" dirty="0" smtClean="0"/>
              <a:t> </a:t>
            </a:r>
            <a:r>
              <a:rPr lang="en-US" sz="4400" dirty="0" smtClean="0">
                <a:solidFill>
                  <a:srgbClr val="FFC000"/>
                </a:solidFill>
              </a:rPr>
              <a:t>DATA</a:t>
            </a:r>
            <a:r>
              <a:rPr lang="en-US" sz="4400" dirty="0" smtClean="0"/>
              <a:t> </a:t>
            </a:r>
            <a:r>
              <a:rPr lang="en-US" sz="4400" dirty="0" smtClean="0">
                <a:solidFill>
                  <a:srgbClr val="FFC000"/>
                </a:solidFill>
              </a:rPr>
              <a:t>SCIENCE</a:t>
            </a:r>
            <a:endParaRPr lang="en-US" sz="4400" dirty="0"/>
          </a:p>
        </p:txBody>
      </p:sp>
      <p:pic>
        <p:nvPicPr>
          <p:cNvPr id="4" name="Picture 3"/>
          <p:cNvPicPr>
            <a:picLocks noChangeAspect="1"/>
          </p:cNvPicPr>
          <p:nvPr/>
        </p:nvPicPr>
        <p:blipFill>
          <a:blip r:embed="rId2"/>
          <a:stretch>
            <a:fillRect/>
          </a:stretch>
        </p:blipFill>
        <p:spPr>
          <a:xfrm>
            <a:off x="515024" y="1175665"/>
            <a:ext cx="12868876" cy="4801520"/>
          </a:xfrm>
          <a:prstGeom prst="rect">
            <a:avLst/>
          </a:prstGeom>
        </p:spPr>
      </p:pic>
    </p:spTree>
    <p:extLst>
      <p:ext uri="{BB962C8B-B14F-4D97-AF65-F5344CB8AC3E}">
        <p14:creationId xmlns:p14="http://schemas.microsoft.com/office/powerpoint/2010/main" val="33632543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18161" y="95003"/>
            <a:ext cx="11520592" cy="641267"/>
          </a:xfrm>
        </p:spPr>
        <p:txBody>
          <a:bodyPr>
            <a:normAutofit fontScale="90000"/>
          </a:bodyPr>
          <a:lstStyle/>
          <a:p>
            <a:pPr algn="ctr"/>
            <a:r>
              <a:rPr lang="en-US" sz="4400" dirty="0" smtClean="0">
                <a:solidFill>
                  <a:srgbClr val="FFC000"/>
                </a:solidFill>
              </a:rPr>
              <a:t>EDA(EXPLORATORY DATA ANALYSIS)</a:t>
            </a:r>
            <a:endParaRPr lang="en-US" sz="4400" dirty="0">
              <a:solidFill>
                <a:srgbClr val="FFC000"/>
              </a:solidFill>
            </a:endParaRPr>
          </a:p>
        </p:txBody>
      </p:sp>
      <p:sp>
        <p:nvSpPr>
          <p:cNvPr id="3" name="Content Placeholder 2"/>
          <p:cNvSpPr>
            <a:spLocks noGrp="1"/>
          </p:cNvSpPr>
          <p:nvPr>
            <p:ph idx="4294967295"/>
          </p:nvPr>
        </p:nvSpPr>
        <p:spPr>
          <a:xfrm>
            <a:off x="1508166" y="2113809"/>
            <a:ext cx="11400312" cy="2766950"/>
          </a:xfrm>
        </p:spPr>
        <p:txBody>
          <a:bodyPr/>
          <a:lstStyle/>
          <a:p>
            <a:pPr marL="0" indent="0">
              <a:buNone/>
            </a:pPr>
            <a:r>
              <a:rPr lang="en-US" sz="2800" b="1" dirty="0"/>
              <a:t>Exploratory Data Analysis (EDA)</a:t>
            </a:r>
            <a:r>
              <a:rPr lang="en-US" sz="2800" dirty="0"/>
              <a:t>, also known as Data Exploration, is a step in the Data Analysis Process, where a number of techniques are used to better understand the dataset being used</a:t>
            </a:r>
          </a:p>
        </p:txBody>
      </p:sp>
    </p:spTree>
    <p:extLst>
      <p:ext uri="{BB962C8B-B14F-4D97-AF65-F5344CB8AC3E}">
        <p14:creationId xmlns:p14="http://schemas.microsoft.com/office/powerpoint/2010/main" val="12792117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53787" y="95003"/>
            <a:ext cx="11484966" cy="605641"/>
          </a:xfrm>
        </p:spPr>
        <p:txBody>
          <a:bodyPr>
            <a:normAutofit fontScale="90000"/>
          </a:bodyPr>
          <a:lstStyle/>
          <a:p>
            <a:r>
              <a:rPr lang="en-US" sz="4400" dirty="0" smtClean="0">
                <a:solidFill>
                  <a:srgbClr val="FFC000"/>
                </a:solidFill>
              </a:rPr>
              <a:t>EDA DOES….</a:t>
            </a:r>
            <a:endParaRPr lang="en-US" sz="4400" dirty="0">
              <a:solidFill>
                <a:srgbClr val="FFC000"/>
              </a:solidFill>
            </a:endParaRPr>
          </a:p>
        </p:txBody>
      </p:sp>
      <p:sp>
        <p:nvSpPr>
          <p:cNvPr id="3" name="Content Placeholder 2"/>
          <p:cNvSpPr>
            <a:spLocks noGrp="1"/>
          </p:cNvSpPr>
          <p:nvPr>
            <p:ph idx="4294967295"/>
          </p:nvPr>
        </p:nvSpPr>
        <p:spPr>
          <a:xfrm>
            <a:off x="1460665" y="1686296"/>
            <a:ext cx="11602192" cy="3966359"/>
          </a:xfrm>
        </p:spPr>
        <p:txBody>
          <a:bodyPr/>
          <a:lstStyle/>
          <a:p>
            <a:r>
              <a:rPr lang="en-US" sz="2800" dirty="0"/>
              <a:t>Extracting important </a:t>
            </a:r>
            <a:r>
              <a:rPr lang="en-US" sz="2800" dirty="0" smtClean="0"/>
              <a:t>features </a:t>
            </a:r>
            <a:r>
              <a:rPr lang="en-US" sz="2800" dirty="0"/>
              <a:t>and leaving behind useless </a:t>
            </a:r>
            <a:r>
              <a:rPr lang="en-US" sz="2800" dirty="0" smtClean="0"/>
              <a:t>features</a:t>
            </a:r>
            <a:endParaRPr lang="en-US" sz="2800" dirty="0"/>
          </a:p>
          <a:p>
            <a:r>
              <a:rPr lang="en-US" sz="2800" dirty="0"/>
              <a:t>Identifying outliers, missing values, or human </a:t>
            </a:r>
            <a:r>
              <a:rPr lang="en-US" sz="2800" dirty="0" smtClean="0"/>
              <a:t>error</a:t>
            </a:r>
            <a:endParaRPr lang="en-US" sz="2800" dirty="0"/>
          </a:p>
          <a:p>
            <a:r>
              <a:rPr lang="en-US" sz="2800" dirty="0"/>
              <a:t>Understanding the relationship(s), or lack of, between </a:t>
            </a:r>
            <a:r>
              <a:rPr lang="en-US" sz="2800" dirty="0" smtClean="0"/>
              <a:t>features</a:t>
            </a:r>
            <a:endParaRPr lang="en-US" sz="2800" dirty="0"/>
          </a:p>
          <a:p>
            <a:r>
              <a:rPr lang="en-US" sz="2800" dirty="0"/>
              <a:t>Ultimately, maximizing your insights of a dataset and minimizing potential error that may occur later in the process</a:t>
            </a:r>
          </a:p>
          <a:p>
            <a:endParaRPr lang="en-US" sz="2800" dirty="0"/>
          </a:p>
        </p:txBody>
      </p:sp>
    </p:spTree>
    <p:extLst>
      <p:ext uri="{BB962C8B-B14F-4D97-AF65-F5344CB8AC3E}">
        <p14:creationId xmlns:p14="http://schemas.microsoft.com/office/powerpoint/2010/main" val="40457676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41912" y="118753"/>
            <a:ext cx="11603719" cy="581892"/>
          </a:xfrm>
        </p:spPr>
        <p:txBody>
          <a:bodyPr>
            <a:noAutofit/>
          </a:bodyPr>
          <a:lstStyle/>
          <a:p>
            <a:r>
              <a:rPr lang="en-US" sz="4000" b="0" dirty="0" smtClean="0">
                <a:solidFill>
                  <a:srgbClr val="FFC000"/>
                </a:solidFill>
              </a:rPr>
              <a:t>DATA SCIENCE IS…</a:t>
            </a:r>
            <a:endParaRPr lang="en-US" sz="4000" b="0" dirty="0">
              <a:solidFill>
                <a:srgbClr val="FFC000"/>
              </a:solidFill>
            </a:endParaRPr>
          </a:p>
        </p:txBody>
      </p:sp>
      <p:sp>
        <p:nvSpPr>
          <p:cNvPr id="3" name="Content Placeholder 2"/>
          <p:cNvSpPr>
            <a:spLocks noGrp="1"/>
          </p:cNvSpPr>
          <p:nvPr>
            <p:ph idx="4294967295"/>
          </p:nvPr>
        </p:nvSpPr>
        <p:spPr>
          <a:xfrm>
            <a:off x="997527" y="1828800"/>
            <a:ext cx="12243460" cy="4441371"/>
          </a:xfrm>
        </p:spPr>
        <p:txBody>
          <a:bodyPr/>
          <a:lstStyle/>
          <a:p>
            <a:pPr>
              <a:buFont typeface="Arial" panose="020B0604020202020204" pitchFamily="34" charset="0"/>
              <a:buChar char="•"/>
            </a:pPr>
            <a:r>
              <a:rPr lang="en-US" sz="3200" dirty="0">
                <a:latin typeface="verdana" panose="020B0604030504040204" pitchFamily="34" charset="0"/>
              </a:rPr>
              <a:t>Asking the correct questions and analyzing the raw data.</a:t>
            </a:r>
          </a:p>
          <a:p>
            <a:pPr>
              <a:buFont typeface="Arial" panose="020B0604020202020204" pitchFamily="34" charset="0"/>
              <a:buChar char="•"/>
            </a:pPr>
            <a:r>
              <a:rPr lang="en-US" sz="3200" dirty="0">
                <a:latin typeface="verdana" panose="020B0604030504040204" pitchFamily="34" charset="0"/>
              </a:rPr>
              <a:t>Modeling the data using various complex and efficient algorithms.</a:t>
            </a:r>
          </a:p>
          <a:p>
            <a:pPr>
              <a:buFont typeface="Arial" panose="020B0604020202020204" pitchFamily="34" charset="0"/>
              <a:buChar char="•"/>
            </a:pPr>
            <a:r>
              <a:rPr lang="en-US" sz="3200" dirty="0">
                <a:latin typeface="verdana" panose="020B0604030504040204" pitchFamily="34" charset="0"/>
              </a:rPr>
              <a:t>Visualizing the data to get a better perspective.</a:t>
            </a:r>
          </a:p>
          <a:p>
            <a:pPr>
              <a:buFont typeface="Arial" panose="020B0604020202020204" pitchFamily="34" charset="0"/>
              <a:buChar char="•"/>
            </a:pPr>
            <a:r>
              <a:rPr lang="en-US" sz="3200" dirty="0">
                <a:latin typeface="verdana" panose="020B0604030504040204" pitchFamily="34" charset="0"/>
              </a:rPr>
              <a:t>Understanding the data to make better decisions and finding the final result.</a:t>
            </a:r>
          </a:p>
          <a:p>
            <a:endParaRPr lang="en-US" dirty="0"/>
          </a:p>
        </p:txBody>
      </p:sp>
    </p:spTree>
    <p:extLst>
      <p:ext uri="{BB962C8B-B14F-4D97-AF65-F5344CB8AC3E}">
        <p14:creationId xmlns:p14="http://schemas.microsoft.com/office/powerpoint/2010/main" val="29256109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38795" y="106135"/>
            <a:ext cx="9322352" cy="713262"/>
          </a:xfrm>
        </p:spPr>
        <p:txBody>
          <a:bodyPr>
            <a:normAutofit fontScale="90000"/>
          </a:bodyPr>
          <a:lstStyle/>
          <a:p>
            <a:pPr algn="ctr"/>
            <a:r>
              <a:rPr lang="en-US" sz="4400" dirty="0">
                <a:solidFill>
                  <a:srgbClr val="FFC000"/>
                </a:solidFill>
              </a:rPr>
              <a:t>Components of </a:t>
            </a:r>
            <a:r>
              <a:rPr lang="en-US" sz="4400" dirty="0" smtClean="0">
                <a:solidFill>
                  <a:srgbClr val="FFC000"/>
                </a:solidFill>
              </a:rPr>
              <a:t>EDA</a:t>
            </a:r>
            <a:endParaRPr lang="en-US" sz="4400" dirty="0">
              <a:solidFill>
                <a:srgbClr val="FFC000"/>
              </a:solidFill>
            </a:endParaRPr>
          </a:p>
        </p:txBody>
      </p:sp>
      <p:sp>
        <p:nvSpPr>
          <p:cNvPr id="3" name="Content Placeholder 2"/>
          <p:cNvSpPr>
            <a:spLocks noGrp="1"/>
          </p:cNvSpPr>
          <p:nvPr>
            <p:ph idx="4294967295"/>
          </p:nvPr>
        </p:nvSpPr>
        <p:spPr>
          <a:xfrm>
            <a:off x="1258785" y="1698513"/>
            <a:ext cx="11637818" cy="3574131"/>
          </a:xfrm>
        </p:spPr>
        <p:txBody>
          <a:bodyPr/>
          <a:lstStyle/>
          <a:p>
            <a:pPr>
              <a:lnSpc>
                <a:spcPct val="150000"/>
              </a:lnSpc>
              <a:buFont typeface="Arial" panose="020B0604020202020204" pitchFamily="34" charset="0"/>
              <a:buChar char="•"/>
            </a:pPr>
            <a:r>
              <a:rPr lang="en-US" sz="2800" dirty="0"/>
              <a:t>Understanding your </a:t>
            </a:r>
            <a:r>
              <a:rPr lang="en-US" sz="2800" dirty="0" smtClean="0"/>
              <a:t>features</a:t>
            </a:r>
            <a:endParaRPr lang="en-US" sz="2800" dirty="0"/>
          </a:p>
          <a:p>
            <a:pPr>
              <a:lnSpc>
                <a:spcPct val="150000"/>
              </a:lnSpc>
              <a:buFont typeface="Arial" panose="020B0604020202020204" pitchFamily="34" charset="0"/>
              <a:buChar char="•"/>
            </a:pPr>
            <a:r>
              <a:rPr lang="en-US" sz="2800" dirty="0"/>
              <a:t>Cleaning your dataset</a:t>
            </a:r>
          </a:p>
          <a:p>
            <a:pPr>
              <a:lnSpc>
                <a:spcPct val="150000"/>
              </a:lnSpc>
              <a:buFont typeface="Arial" panose="020B0604020202020204" pitchFamily="34" charset="0"/>
              <a:buChar char="•"/>
            </a:pPr>
            <a:r>
              <a:rPr lang="en-US" sz="2800" dirty="0"/>
              <a:t>Analyzing relationships between </a:t>
            </a:r>
            <a:r>
              <a:rPr lang="en-US" sz="2800" dirty="0" smtClean="0"/>
              <a:t>features</a:t>
            </a:r>
            <a:endParaRPr lang="en-US" sz="2800" dirty="0"/>
          </a:p>
          <a:p>
            <a:pPr>
              <a:lnSpc>
                <a:spcPct val="150000"/>
              </a:lnSpc>
              <a:buFont typeface="Arial" panose="020B0604020202020204" pitchFamily="34" charset="0"/>
              <a:buChar char="•"/>
            </a:pPr>
            <a:endParaRPr lang="en-US" sz="2800" dirty="0"/>
          </a:p>
        </p:txBody>
      </p:sp>
    </p:spTree>
    <p:extLst>
      <p:ext uri="{BB962C8B-B14F-4D97-AF65-F5344CB8AC3E}">
        <p14:creationId xmlns:p14="http://schemas.microsoft.com/office/powerpoint/2010/main" val="564794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77538" y="95004"/>
            <a:ext cx="11461215" cy="629392"/>
          </a:xfrm>
        </p:spPr>
        <p:txBody>
          <a:bodyPr>
            <a:normAutofit fontScale="90000"/>
          </a:bodyPr>
          <a:lstStyle/>
          <a:p>
            <a:r>
              <a:rPr lang="en-US" sz="4400" dirty="0" smtClean="0">
                <a:solidFill>
                  <a:srgbClr val="FFC000"/>
                </a:solidFill>
              </a:rPr>
              <a:t>FEATURE</a:t>
            </a:r>
            <a:r>
              <a:rPr lang="en-US" sz="4400" dirty="0" smtClean="0"/>
              <a:t> </a:t>
            </a:r>
            <a:r>
              <a:rPr lang="en-US" sz="4400" dirty="0" smtClean="0">
                <a:solidFill>
                  <a:srgbClr val="FFC000"/>
                </a:solidFill>
              </a:rPr>
              <a:t>ENGINEERING</a:t>
            </a:r>
            <a:endParaRPr lang="en-US" sz="4400" dirty="0">
              <a:solidFill>
                <a:srgbClr val="FFC000"/>
              </a:solidFill>
            </a:endParaRPr>
          </a:p>
        </p:txBody>
      </p:sp>
      <p:sp>
        <p:nvSpPr>
          <p:cNvPr id="3" name="Content Placeholder 2"/>
          <p:cNvSpPr>
            <a:spLocks noGrp="1"/>
          </p:cNvSpPr>
          <p:nvPr>
            <p:ph idx="4294967295"/>
          </p:nvPr>
        </p:nvSpPr>
        <p:spPr>
          <a:xfrm>
            <a:off x="1377538" y="1401288"/>
            <a:ext cx="11792197" cy="4797631"/>
          </a:xfrm>
        </p:spPr>
        <p:txBody>
          <a:bodyPr>
            <a:normAutofit/>
          </a:bodyPr>
          <a:lstStyle/>
          <a:p>
            <a:pPr>
              <a:lnSpc>
                <a:spcPct val="150000"/>
              </a:lnSpc>
              <a:buFont typeface="Arial" panose="020B0604020202020204" pitchFamily="34" charset="0"/>
              <a:buChar char="•"/>
            </a:pPr>
            <a:r>
              <a:rPr lang="en-US" sz="2800" dirty="0" smtClean="0"/>
              <a:t>Feature engineering is about </a:t>
            </a:r>
            <a:r>
              <a:rPr lang="en-US" sz="2800" b="1" dirty="0" smtClean="0"/>
              <a:t>creating new input features</a:t>
            </a:r>
            <a:r>
              <a:rPr lang="en-US" sz="2800" dirty="0" smtClean="0"/>
              <a:t> from your existing ones.</a:t>
            </a:r>
          </a:p>
          <a:p>
            <a:pPr>
              <a:lnSpc>
                <a:spcPct val="150000"/>
              </a:lnSpc>
              <a:buFont typeface="Arial" panose="020B0604020202020204" pitchFamily="34" charset="0"/>
              <a:buChar char="•"/>
            </a:pPr>
            <a:r>
              <a:rPr lang="en-US" sz="2800" dirty="0" smtClean="0"/>
              <a:t>In general, you can think of data cleaning as a process of subtraction and feature engineering as a process of addition.</a:t>
            </a:r>
          </a:p>
          <a:p>
            <a:pPr>
              <a:lnSpc>
                <a:spcPct val="150000"/>
              </a:lnSpc>
              <a:buFont typeface="Arial" panose="020B0604020202020204" pitchFamily="34" charset="0"/>
              <a:buChar char="•"/>
            </a:pPr>
            <a:r>
              <a:rPr lang="en-US" sz="2800" dirty="0" smtClean="0"/>
              <a:t>Preparing the proper input dataset, compatible with the machine learning algorithm requirements.</a:t>
            </a:r>
          </a:p>
          <a:p>
            <a:pPr>
              <a:lnSpc>
                <a:spcPct val="150000"/>
              </a:lnSpc>
              <a:buFont typeface="Arial" panose="020B0604020202020204" pitchFamily="34" charset="0"/>
              <a:buChar char="•"/>
            </a:pPr>
            <a:r>
              <a:rPr lang="en-US" sz="2800" dirty="0" smtClean="0"/>
              <a:t>Improving the performance of machine learning models.</a:t>
            </a:r>
          </a:p>
        </p:txBody>
      </p:sp>
    </p:spTree>
    <p:extLst>
      <p:ext uri="{BB962C8B-B14F-4D97-AF65-F5344CB8AC3E}">
        <p14:creationId xmlns:p14="http://schemas.microsoft.com/office/powerpoint/2010/main" val="2678165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11283" y="926274"/>
            <a:ext cx="11627470" cy="699415"/>
          </a:xfrm>
        </p:spPr>
        <p:txBody>
          <a:bodyPr>
            <a:normAutofit fontScale="90000"/>
          </a:bodyPr>
          <a:lstStyle/>
          <a:p>
            <a:r>
              <a:rPr lang="en-US" dirty="0" smtClean="0">
                <a:solidFill>
                  <a:srgbClr val="FFC000"/>
                </a:solidFill>
              </a:rPr>
              <a:t>Contd..</a:t>
            </a:r>
            <a:endParaRPr lang="en-US" dirty="0">
              <a:solidFill>
                <a:srgbClr val="FFC000"/>
              </a:solidFill>
            </a:endParaRPr>
          </a:p>
        </p:txBody>
      </p:sp>
      <p:sp>
        <p:nvSpPr>
          <p:cNvPr id="3" name="Content Placeholder 2"/>
          <p:cNvSpPr>
            <a:spLocks noGrp="1"/>
          </p:cNvSpPr>
          <p:nvPr>
            <p:ph idx="4294967295"/>
          </p:nvPr>
        </p:nvSpPr>
        <p:spPr>
          <a:xfrm>
            <a:off x="1413164" y="2404859"/>
            <a:ext cx="10177375" cy="3509054"/>
          </a:xfrm>
        </p:spPr>
        <p:txBody>
          <a:bodyPr>
            <a:normAutofit lnSpcReduction="10000"/>
          </a:bodyPr>
          <a:lstStyle/>
          <a:p>
            <a:pPr>
              <a:lnSpc>
                <a:spcPct val="150000"/>
              </a:lnSpc>
              <a:buFont typeface="Arial" panose="020B0604020202020204" pitchFamily="34" charset="0"/>
              <a:buChar char="•"/>
            </a:pPr>
            <a:r>
              <a:rPr lang="en-US" sz="2800" dirty="0" smtClean="0"/>
              <a:t>Feature engineering involves:</a:t>
            </a:r>
          </a:p>
          <a:p>
            <a:pPr marL="0" indent="0">
              <a:lnSpc>
                <a:spcPct val="150000"/>
              </a:lnSpc>
              <a:buNone/>
            </a:pPr>
            <a:r>
              <a:rPr lang="en-US" sz="2800" dirty="0" smtClean="0"/>
              <a:t>a) </a:t>
            </a:r>
            <a:r>
              <a:rPr lang="en-US" sz="2800" dirty="0"/>
              <a:t>Handling missing </a:t>
            </a:r>
            <a:r>
              <a:rPr lang="en-US" sz="2800" dirty="0" smtClean="0"/>
              <a:t>value</a:t>
            </a:r>
          </a:p>
          <a:p>
            <a:pPr marL="0" indent="0">
              <a:lnSpc>
                <a:spcPct val="150000"/>
              </a:lnSpc>
              <a:buNone/>
            </a:pPr>
            <a:r>
              <a:rPr lang="en-US" sz="2800" dirty="0"/>
              <a:t>b</a:t>
            </a:r>
            <a:r>
              <a:rPr lang="en-US" sz="2800" dirty="0" smtClean="0"/>
              <a:t>) Feature Scaling</a:t>
            </a:r>
          </a:p>
          <a:p>
            <a:pPr marL="0" indent="0">
              <a:lnSpc>
                <a:spcPct val="150000"/>
              </a:lnSpc>
              <a:buNone/>
            </a:pPr>
            <a:r>
              <a:rPr lang="en-US" sz="2800" dirty="0" smtClean="0"/>
              <a:t>c)Encoding</a:t>
            </a:r>
          </a:p>
          <a:p>
            <a:pPr marL="0" indent="0">
              <a:lnSpc>
                <a:spcPct val="150000"/>
              </a:lnSpc>
              <a:buNone/>
            </a:pPr>
            <a:r>
              <a:rPr lang="en-US" sz="2800" dirty="0" smtClean="0"/>
              <a:t>d)Handling imbalance data</a:t>
            </a:r>
          </a:p>
        </p:txBody>
      </p:sp>
    </p:spTree>
    <p:extLst>
      <p:ext uri="{BB962C8B-B14F-4D97-AF65-F5344CB8AC3E}">
        <p14:creationId xmlns:p14="http://schemas.microsoft.com/office/powerpoint/2010/main" val="231373467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53787" y="95003"/>
            <a:ext cx="11484966" cy="641267"/>
          </a:xfrm>
        </p:spPr>
        <p:txBody>
          <a:bodyPr>
            <a:normAutofit fontScale="90000"/>
          </a:bodyPr>
          <a:lstStyle/>
          <a:p>
            <a:pPr algn="ctr"/>
            <a:r>
              <a:rPr lang="en-US" sz="4400" dirty="0" smtClean="0">
                <a:solidFill>
                  <a:srgbClr val="FFC000"/>
                </a:solidFill>
              </a:rPr>
              <a:t>MISSING VALUES</a:t>
            </a:r>
            <a:endParaRPr lang="en-US" sz="4400" dirty="0">
              <a:solidFill>
                <a:srgbClr val="FFC000"/>
              </a:solidFill>
            </a:endParaRPr>
          </a:p>
        </p:txBody>
      </p:sp>
      <p:sp>
        <p:nvSpPr>
          <p:cNvPr id="3" name="Content Placeholder 2"/>
          <p:cNvSpPr>
            <a:spLocks noGrp="1"/>
          </p:cNvSpPr>
          <p:nvPr>
            <p:ph idx="4294967295"/>
          </p:nvPr>
        </p:nvSpPr>
        <p:spPr>
          <a:xfrm>
            <a:off x="1282534" y="1698513"/>
            <a:ext cx="11697195" cy="3966018"/>
          </a:xfrm>
        </p:spPr>
        <p:txBody>
          <a:bodyPr>
            <a:normAutofit lnSpcReduction="10000"/>
          </a:bodyPr>
          <a:lstStyle/>
          <a:p>
            <a:pPr marL="0" indent="0">
              <a:lnSpc>
                <a:spcPct val="150000"/>
              </a:lnSpc>
              <a:buNone/>
            </a:pPr>
            <a:r>
              <a:rPr lang="en-US" sz="2800" dirty="0" smtClean="0">
                <a:solidFill>
                  <a:schemeClr val="accent2">
                    <a:lumMod val="60000"/>
                    <a:lumOff val="40000"/>
                  </a:schemeClr>
                </a:solidFill>
              </a:rPr>
              <a:t>Why we  get missing values?</a:t>
            </a:r>
          </a:p>
          <a:p>
            <a:pPr>
              <a:lnSpc>
                <a:spcPct val="150000"/>
              </a:lnSpc>
            </a:pPr>
            <a:r>
              <a:rPr lang="en-US" sz="2800" dirty="0" smtClean="0"/>
              <a:t>They </a:t>
            </a:r>
            <a:r>
              <a:rPr lang="en-US" sz="2800" dirty="0"/>
              <a:t>hesitate to put down the information</a:t>
            </a:r>
          </a:p>
          <a:p>
            <a:pPr>
              <a:lnSpc>
                <a:spcPct val="150000"/>
              </a:lnSpc>
            </a:pPr>
            <a:r>
              <a:rPr lang="en-US" sz="2800" dirty="0"/>
              <a:t>Survey </a:t>
            </a:r>
            <a:r>
              <a:rPr lang="en-US" sz="2800" dirty="0" smtClean="0"/>
              <a:t>information's </a:t>
            </a:r>
            <a:r>
              <a:rPr lang="en-US" sz="2800" dirty="0"/>
              <a:t>are not that valid</a:t>
            </a:r>
          </a:p>
          <a:p>
            <a:pPr>
              <a:lnSpc>
                <a:spcPct val="150000"/>
              </a:lnSpc>
            </a:pPr>
            <a:r>
              <a:rPr lang="en-US" sz="2800" dirty="0" smtClean="0"/>
              <a:t>General cases as such Men hide their salary and Women hide their age</a:t>
            </a:r>
            <a:endParaRPr lang="en-US" sz="2800" dirty="0"/>
          </a:p>
          <a:p>
            <a:pPr>
              <a:lnSpc>
                <a:spcPct val="150000"/>
              </a:lnSpc>
            </a:pPr>
            <a:r>
              <a:rPr lang="en-US" sz="2800" dirty="0"/>
              <a:t>People </a:t>
            </a:r>
            <a:r>
              <a:rPr lang="en-US" sz="2800" dirty="0" smtClean="0"/>
              <a:t>might </a:t>
            </a:r>
            <a:r>
              <a:rPr lang="en-US" sz="2800" dirty="0"/>
              <a:t>have </a:t>
            </a:r>
            <a:r>
              <a:rPr lang="en-US" sz="2800" dirty="0" smtClean="0"/>
              <a:t>died which gives NAN</a:t>
            </a:r>
            <a:endParaRPr lang="en-US" sz="2800" dirty="0"/>
          </a:p>
        </p:txBody>
      </p:sp>
    </p:spTree>
    <p:extLst>
      <p:ext uri="{BB962C8B-B14F-4D97-AF65-F5344CB8AC3E}">
        <p14:creationId xmlns:p14="http://schemas.microsoft.com/office/powerpoint/2010/main" val="5498092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56582" y="939167"/>
            <a:ext cx="9841850" cy="1186516"/>
          </a:xfrm>
        </p:spPr>
        <p:txBody>
          <a:bodyPr/>
          <a:lstStyle/>
          <a:p>
            <a:r>
              <a:rPr lang="en-US" dirty="0"/>
              <a:t> </a:t>
            </a:r>
            <a:r>
              <a:rPr lang="en-US" dirty="0">
                <a:solidFill>
                  <a:srgbClr val="FFC000"/>
                </a:solidFill>
              </a:rPr>
              <a:t>Handling</a:t>
            </a:r>
            <a:r>
              <a:rPr lang="en-US" dirty="0"/>
              <a:t> </a:t>
            </a:r>
            <a:r>
              <a:rPr lang="en-US" dirty="0">
                <a:solidFill>
                  <a:srgbClr val="FFC000"/>
                </a:solidFill>
              </a:rPr>
              <a:t>Missing</a:t>
            </a:r>
            <a:r>
              <a:rPr lang="en-US" dirty="0"/>
              <a:t> </a:t>
            </a:r>
            <a:r>
              <a:rPr lang="en-US" dirty="0">
                <a:solidFill>
                  <a:srgbClr val="FFC000"/>
                </a:solidFill>
              </a:rPr>
              <a:t>value</a:t>
            </a:r>
          </a:p>
        </p:txBody>
      </p:sp>
      <p:sp>
        <p:nvSpPr>
          <p:cNvPr id="3" name="Content Placeholder 2"/>
          <p:cNvSpPr>
            <a:spLocks noGrp="1"/>
          </p:cNvSpPr>
          <p:nvPr>
            <p:ph idx="4294967295"/>
          </p:nvPr>
        </p:nvSpPr>
        <p:spPr>
          <a:xfrm>
            <a:off x="1558461" y="2143782"/>
            <a:ext cx="11590537" cy="4061492"/>
          </a:xfrm>
        </p:spPr>
        <p:txBody>
          <a:bodyPr>
            <a:normAutofit/>
          </a:bodyPr>
          <a:lstStyle/>
          <a:p>
            <a:r>
              <a:rPr lang="en-US" dirty="0" smtClean="0"/>
              <a:t>To handle the missing data below are the methods:</a:t>
            </a:r>
          </a:p>
          <a:p>
            <a:pPr marL="1371600" lvl="2" indent="-457200">
              <a:buFont typeface="+mj-lt"/>
              <a:buAutoNum type="arabicPeriod"/>
            </a:pPr>
            <a:r>
              <a:rPr lang="en-US" dirty="0" smtClean="0"/>
              <a:t>Mean</a:t>
            </a:r>
            <a:r>
              <a:rPr lang="en-US" dirty="0"/>
              <a:t>/ Median/Mode </a:t>
            </a:r>
            <a:r>
              <a:rPr lang="en-US" dirty="0" smtClean="0"/>
              <a:t>replacement</a:t>
            </a:r>
          </a:p>
          <a:p>
            <a:pPr marL="1371600" lvl="2" indent="-457200">
              <a:buFont typeface="+mj-lt"/>
              <a:buAutoNum type="arabicPeriod"/>
            </a:pPr>
            <a:r>
              <a:rPr lang="en-US" dirty="0"/>
              <a:t>Random Sample </a:t>
            </a:r>
            <a:r>
              <a:rPr lang="en-US" dirty="0" smtClean="0"/>
              <a:t>Imputation</a:t>
            </a:r>
            <a:endParaRPr lang="en-US" dirty="0"/>
          </a:p>
          <a:p>
            <a:pPr marL="1371600" lvl="2" indent="-457200">
              <a:buFont typeface="+mj-lt"/>
              <a:buAutoNum type="arabicPeriod"/>
            </a:pPr>
            <a:r>
              <a:rPr lang="en-US" dirty="0"/>
              <a:t>Capturing NAN values with a new </a:t>
            </a:r>
            <a:r>
              <a:rPr lang="en-US" dirty="0" smtClean="0"/>
              <a:t>feature</a:t>
            </a:r>
          </a:p>
          <a:p>
            <a:pPr marL="1371600" lvl="2" indent="-457200">
              <a:buFont typeface="+mj-lt"/>
              <a:buAutoNum type="arabicPeriod"/>
            </a:pPr>
            <a:r>
              <a:rPr lang="en-US" dirty="0"/>
              <a:t>End of Distribution </a:t>
            </a:r>
            <a:r>
              <a:rPr lang="en-US" dirty="0" smtClean="0"/>
              <a:t>imputation</a:t>
            </a:r>
          </a:p>
          <a:p>
            <a:pPr marL="1371600" lvl="2" indent="-457200">
              <a:buFont typeface="+mj-lt"/>
              <a:buAutoNum type="arabicPeriod"/>
            </a:pPr>
            <a:r>
              <a:rPr lang="en-US" dirty="0"/>
              <a:t>Arbitrary imputation</a:t>
            </a:r>
            <a:r>
              <a:rPr lang="en-US" dirty="0" smtClean="0"/>
              <a:t>  </a:t>
            </a:r>
          </a:p>
          <a:p>
            <a:endParaRPr lang="en-US" dirty="0"/>
          </a:p>
        </p:txBody>
      </p:sp>
    </p:spTree>
    <p:extLst>
      <p:ext uri="{BB962C8B-B14F-4D97-AF65-F5344CB8AC3E}">
        <p14:creationId xmlns:p14="http://schemas.microsoft.com/office/powerpoint/2010/main" val="31103739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294409" y="1163782"/>
            <a:ext cx="11566567" cy="5189517"/>
          </a:xfrm>
        </p:spPr>
        <p:txBody>
          <a:bodyPr>
            <a:noAutofit/>
          </a:bodyPr>
          <a:lstStyle/>
          <a:p>
            <a:r>
              <a:rPr lang="en-US" sz="2400" dirty="0">
                <a:solidFill>
                  <a:schemeClr val="accent2">
                    <a:lumMod val="60000"/>
                    <a:lumOff val="40000"/>
                  </a:schemeClr>
                </a:solidFill>
              </a:rPr>
              <a:t>Mean/ Median/Mode </a:t>
            </a:r>
            <a:r>
              <a:rPr lang="en-US" sz="2400" dirty="0" smtClean="0">
                <a:solidFill>
                  <a:schemeClr val="accent2">
                    <a:lumMod val="60000"/>
                    <a:lumOff val="40000"/>
                  </a:schemeClr>
                </a:solidFill>
              </a:rPr>
              <a:t>replacement</a:t>
            </a:r>
            <a:r>
              <a:rPr lang="en-US" sz="2400" dirty="0" smtClean="0"/>
              <a:t>:</a:t>
            </a:r>
          </a:p>
          <a:p>
            <a:pPr marL="0" indent="0">
              <a:buNone/>
            </a:pPr>
            <a:r>
              <a:rPr lang="en-US" sz="2400" dirty="0" smtClean="0"/>
              <a:t>The </a:t>
            </a:r>
            <a:r>
              <a:rPr lang="en-US" sz="2400" dirty="0"/>
              <a:t>NAN </a:t>
            </a:r>
            <a:r>
              <a:rPr lang="en-US" sz="2400" dirty="0" smtClean="0"/>
              <a:t>are replaced with </a:t>
            </a:r>
            <a:r>
              <a:rPr lang="en-US" sz="2400" dirty="0"/>
              <a:t>the most frequent </a:t>
            </a:r>
            <a:r>
              <a:rPr lang="en-US" sz="2400" dirty="0" smtClean="0"/>
              <a:t>occurrence </a:t>
            </a:r>
            <a:r>
              <a:rPr lang="en-US" sz="2400" dirty="0"/>
              <a:t>of the variables</a:t>
            </a:r>
            <a:endParaRPr lang="en-US" sz="2400" dirty="0" smtClean="0"/>
          </a:p>
          <a:p>
            <a:r>
              <a:rPr lang="en-US" sz="2400" dirty="0">
                <a:solidFill>
                  <a:schemeClr val="accent2">
                    <a:lumMod val="60000"/>
                    <a:lumOff val="40000"/>
                  </a:schemeClr>
                </a:solidFill>
              </a:rPr>
              <a:t>Random Sample Imputation</a:t>
            </a:r>
            <a:r>
              <a:rPr lang="en-US" sz="2400" dirty="0" smtClean="0">
                <a:solidFill>
                  <a:schemeClr val="accent2">
                    <a:lumMod val="60000"/>
                    <a:lumOff val="40000"/>
                  </a:schemeClr>
                </a:solidFill>
              </a:rPr>
              <a:t>:</a:t>
            </a:r>
          </a:p>
          <a:p>
            <a:pPr marL="0" indent="0">
              <a:buNone/>
            </a:pPr>
            <a:r>
              <a:rPr lang="en-US" sz="2400" dirty="0"/>
              <a:t>Random sample imputation consists of taking random observation from the dataset and we use this observation to replace the nan values</a:t>
            </a:r>
            <a:endParaRPr lang="en-US" sz="2400" dirty="0">
              <a:solidFill>
                <a:schemeClr val="accent2">
                  <a:lumMod val="60000"/>
                  <a:lumOff val="40000"/>
                </a:schemeClr>
              </a:solidFill>
            </a:endParaRPr>
          </a:p>
          <a:p>
            <a:r>
              <a:rPr lang="en-US" sz="2400" dirty="0">
                <a:solidFill>
                  <a:schemeClr val="accent2">
                    <a:lumMod val="60000"/>
                    <a:lumOff val="40000"/>
                  </a:schemeClr>
                </a:solidFill>
              </a:rPr>
              <a:t>Capturing NAN values with a new </a:t>
            </a:r>
            <a:r>
              <a:rPr lang="en-US" sz="2400" dirty="0" smtClean="0">
                <a:solidFill>
                  <a:schemeClr val="accent2">
                    <a:lumMod val="60000"/>
                    <a:lumOff val="40000"/>
                  </a:schemeClr>
                </a:solidFill>
              </a:rPr>
              <a:t>feature</a:t>
            </a:r>
            <a:endParaRPr lang="en-US" sz="2400" dirty="0">
              <a:solidFill>
                <a:schemeClr val="accent2">
                  <a:lumMod val="60000"/>
                  <a:lumOff val="40000"/>
                </a:schemeClr>
              </a:solidFill>
            </a:endParaRPr>
          </a:p>
          <a:p>
            <a:r>
              <a:rPr lang="en-US" sz="2400" dirty="0">
                <a:solidFill>
                  <a:schemeClr val="accent2">
                    <a:lumMod val="60000"/>
                    <a:lumOff val="40000"/>
                  </a:schemeClr>
                </a:solidFill>
              </a:rPr>
              <a:t>End of Distribution imputation</a:t>
            </a:r>
            <a:r>
              <a:rPr lang="en-US" sz="2400" dirty="0" smtClean="0">
                <a:solidFill>
                  <a:schemeClr val="accent2">
                    <a:lumMod val="60000"/>
                    <a:lumOff val="40000"/>
                  </a:schemeClr>
                </a:solidFill>
              </a:rPr>
              <a:t>:</a:t>
            </a:r>
          </a:p>
          <a:p>
            <a:pPr marL="0" indent="0">
              <a:buNone/>
            </a:pPr>
            <a:r>
              <a:rPr lang="en-US" sz="2400" dirty="0"/>
              <a:t>In this scenario, one would want to replace missing data with values that are at the tails of the distribution of the variable. </a:t>
            </a:r>
            <a:endParaRPr lang="en-US" sz="2400" dirty="0">
              <a:solidFill>
                <a:schemeClr val="accent2">
                  <a:lumMod val="60000"/>
                  <a:lumOff val="40000"/>
                </a:schemeClr>
              </a:solidFill>
            </a:endParaRPr>
          </a:p>
          <a:p>
            <a:r>
              <a:rPr lang="en-US" sz="2400" dirty="0">
                <a:solidFill>
                  <a:schemeClr val="accent2">
                    <a:lumMod val="60000"/>
                    <a:lumOff val="40000"/>
                  </a:schemeClr>
                </a:solidFill>
              </a:rPr>
              <a:t>Arbitrary imputation:</a:t>
            </a:r>
          </a:p>
          <a:p>
            <a:pPr marL="0" indent="0">
              <a:buNone/>
            </a:pPr>
            <a:r>
              <a:rPr lang="en-US" sz="2400" dirty="0" smtClean="0"/>
              <a:t>This </a:t>
            </a:r>
            <a:r>
              <a:rPr lang="en-US" sz="2400" dirty="0"/>
              <a:t>technique was derived from </a:t>
            </a:r>
            <a:r>
              <a:rPr lang="en-US" sz="2400" dirty="0" err="1"/>
              <a:t>kaggle</a:t>
            </a:r>
            <a:r>
              <a:rPr lang="en-US" sz="2400" dirty="0"/>
              <a:t> competition It consists of replacing NAN by an arbitrary </a:t>
            </a:r>
            <a:r>
              <a:rPr lang="en-US" sz="2400" dirty="0" smtClean="0"/>
              <a:t>value</a:t>
            </a:r>
            <a:endParaRPr lang="en-US" sz="2400" dirty="0"/>
          </a:p>
          <a:p>
            <a:endParaRPr lang="en-US" sz="2400" dirty="0"/>
          </a:p>
          <a:p>
            <a:endParaRPr lang="en-US" sz="2400" dirty="0"/>
          </a:p>
        </p:txBody>
      </p:sp>
    </p:spTree>
    <p:extLst>
      <p:ext uri="{BB962C8B-B14F-4D97-AF65-F5344CB8AC3E}">
        <p14:creationId xmlns:p14="http://schemas.microsoft.com/office/powerpoint/2010/main" val="29808006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53787" y="83128"/>
            <a:ext cx="11484966" cy="665018"/>
          </a:xfrm>
        </p:spPr>
        <p:txBody>
          <a:bodyPr>
            <a:normAutofit/>
          </a:bodyPr>
          <a:lstStyle/>
          <a:p>
            <a:r>
              <a:rPr lang="en-US" sz="3200" i="1" dirty="0" smtClean="0">
                <a:solidFill>
                  <a:srgbClr val="FFC000"/>
                </a:solidFill>
              </a:rPr>
              <a:t>REPLACING WITH MEAN/MEDIAN/MODE</a:t>
            </a:r>
            <a:endParaRPr lang="en-US" sz="3200" i="1" dirty="0">
              <a:solidFill>
                <a:srgbClr val="FFC000"/>
              </a:solidFill>
            </a:endParaRPr>
          </a:p>
        </p:txBody>
      </p:sp>
      <p:sp>
        <p:nvSpPr>
          <p:cNvPr id="3" name="Content Placeholder 2"/>
          <p:cNvSpPr>
            <a:spLocks noGrp="1"/>
          </p:cNvSpPr>
          <p:nvPr>
            <p:ph idx="4294967295"/>
          </p:nvPr>
        </p:nvSpPr>
        <p:spPr>
          <a:xfrm>
            <a:off x="1270660" y="1496292"/>
            <a:ext cx="11804072" cy="4773880"/>
          </a:xfrm>
        </p:spPr>
        <p:txBody>
          <a:bodyPr>
            <a:noAutofit/>
          </a:bodyPr>
          <a:lstStyle/>
          <a:p>
            <a:pPr>
              <a:lnSpc>
                <a:spcPct val="150000"/>
              </a:lnSpc>
            </a:pPr>
            <a:r>
              <a:rPr lang="en-US" sz="2000" dirty="0"/>
              <a:t>This strategy can be applied on a feature which has numeric </a:t>
            </a:r>
            <a:r>
              <a:rPr lang="en-US" sz="2000" dirty="0" smtClean="0"/>
              <a:t>data.</a:t>
            </a:r>
          </a:p>
          <a:p>
            <a:pPr>
              <a:lnSpc>
                <a:spcPct val="150000"/>
              </a:lnSpc>
            </a:pPr>
            <a:r>
              <a:rPr lang="en-US" sz="2000" dirty="0"/>
              <a:t>We can calculate the mean, median or mode of the feature and replace it with the missing values. This is an approximation which can add variance to the data set. But the loss of the data can be negated by this method which yields better results compared to removal of rows and columns. Replacing with the above three approximations are a statistical approach of handling the missing values. This method is also called as leaking the data while training. </a:t>
            </a:r>
            <a:endParaRPr lang="en-US" sz="2000" dirty="0" smtClean="0"/>
          </a:p>
          <a:p>
            <a:pPr lvl="1">
              <a:lnSpc>
                <a:spcPct val="150000"/>
              </a:lnSpc>
            </a:pPr>
            <a:r>
              <a:rPr lang="en-US" sz="2000" dirty="0" smtClean="0"/>
              <a:t>Mean()</a:t>
            </a:r>
          </a:p>
          <a:p>
            <a:pPr lvl="1">
              <a:lnSpc>
                <a:spcPct val="150000"/>
              </a:lnSpc>
            </a:pPr>
            <a:r>
              <a:rPr lang="en-US" sz="2000" dirty="0" smtClean="0"/>
              <a:t>Median()</a:t>
            </a:r>
          </a:p>
          <a:p>
            <a:pPr lvl="1">
              <a:lnSpc>
                <a:spcPct val="150000"/>
              </a:lnSpc>
            </a:pPr>
            <a:r>
              <a:rPr lang="en-US" sz="2000" dirty="0" smtClean="0"/>
              <a:t>Mode()</a:t>
            </a:r>
            <a:endParaRPr lang="en-US" sz="2000" dirty="0"/>
          </a:p>
        </p:txBody>
      </p:sp>
    </p:spTree>
    <p:extLst>
      <p:ext uri="{BB962C8B-B14F-4D97-AF65-F5344CB8AC3E}">
        <p14:creationId xmlns:p14="http://schemas.microsoft.com/office/powerpoint/2010/main" val="12581862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77538" y="83127"/>
            <a:ext cx="11461215" cy="605642"/>
          </a:xfrm>
        </p:spPr>
        <p:txBody>
          <a:bodyPr>
            <a:noAutofit/>
          </a:bodyPr>
          <a:lstStyle/>
          <a:p>
            <a:r>
              <a:rPr lang="en-US" sz="3200" i="1" dirty="0" smtClean="0">
                <a:solidFill>
                  <a:srgbClr val="FFC000"/>
                </a:solidFill>
              </a:rPr>
              <a:t>ASSIGNING AN UNIQUE CATEGORY</a:t>
            </a:r>
            <a:endParaRPr lang="en-US" sz="3200" dirty="0"/>
          </a:p>
        </p:txBody>
      </p:sp>
      <p:sp>
        <p:nvSpPr>
          <p:cNvPr id="3" name="Content Placeholder 2"/>
          <p:cNvSpPr>
            <a:spLocks noGrp="1"/>
          </p:cNvSpPr>
          <p:nvPr>
            <p:ph idx="4294967295"/>
          </p:nvPr>
        </p:nvSpPr>
        <p:spPr>
          <a:xfrm>
            <a:off x="1258784" y="1698512"/>
            <a:ext cx="11637819" cy="4678537"/>
          </a:xfrm>
        </p:spPr>
        <p:txBody>
          <a:bodyPr/>
          <a:lstStyle/>
          <a:p>
            <a:r>
              <a:rPr lang="en-US" sz="3200" dirty="0"/>
              <a:t>A categorical feature will have a definite number of </a:t>
            </a:r>
            <a:r>
              <a:rPr lang="en-US" sz="3200" dirty="0" smtClean="0"/>
              <a:t>possibilities.</a:t>
            </a:r>
            <a:r>
              <a:rPr lang="en-US" sz="3200" dirty="0"/>
              <a:t> This strategy will add more information into the dataset which will result in the change of variance. Since they are categorical, we need to find one hot encoding to convert it to a numeric form for the algorithm to understand it</a:t>
            </a:r>
            <a:r>
              <a:rPr lang="en-US" sz="3200" dirty="0" smtClean="0"/>
              <a:t>.</a:t>
            </a:r>
          </a:p>
          <a:p>
            <a:pPr marL="0" indent="0">
              <a:buNone/>
            </a:pPr>
            <a:r>
              <a:rPr lang="en-US" sz="3200" dirty="0"/>
              <a:t> </a:t>
            </a:r>
            <a:r>
              <a:rPr lang="en-US" sz="3200" dirty="0" smtClean="0"/>
              <a:t>         </a:t>
            </a:r>
            <a:r>
              <a:rPr lang="en-US" sz="3200" dirty="0" err="1" smtClean="0"/>
              <a:t>fillna</a:t>
            </a:r>
            <a:r>
              <a:rPr lang="en-US" sz="3200" dirty="0" smtClean="0"/>
              <a:t>()</a:t>
            </a:r>
            <a:endParaRPr lang="en-US" sz="3200" dirty="0"/>
          </a:p>
        </p:txBody>
      </p:sp>
    </p:spTree>
    <p:extLst>
      <p:ext uri="{BB962C8B-B14F-4D97-AF65-F5344CB8AC3E}">
        <p14:creationId xmlns:p14="http://schemas.microsoft.com/office/powerpoint/2010/main" val="24635774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30036" y="95004"/>
            <a:ext cx="11508717" cy="629392"/>
          </a:xfrm>
        </p:spPr>
        <p:txBody>
          <a:bodyPr>
            <a:normAutofit fontScale="90000"/>
          </a:bodyPr>
          <a:lstStyle/>
          <a:p>
            <a:r>
              <a:rPr lang="en-US" sz="3200" i="1" dirty="0" smtClean="0">
                <a:solidFill>
                  <a:srgbClr val="FFC000"/>
                </a:solidFill>
              </a:rPr>
              <a:t>DELETING</a:t>
            </a:r>
            <a:r>
              <a:rPr lang="en-US" dirty="0" smtClean="0"/>
              <a:t> </a:t>
            </a:r>
            <a:r>
              <a:rPr lang="en-US" sz="3200" i="1" dirty="0" smtClean="0">
                <a:solidFill>
                  <a:srgbClr val="FFC000"/>
                </a:solidFill>
              </a:rPr>
              <a:t>ROWS</a:t>
            </a:r>
            <a:endParaRPr lang="en-US" sz="3200" i="1" dirty="0">
              <a:solidFill>
                <a:srgbClr val="FFC000"/>
              </a:solidFill>
            </a:endParaRPr>
          </a:p>
        </p:txBody>
      </p:sp>
      <p:sp>
        <p:nvSpPr>
          <p:cNvPr id="3" name="Content Placeholder 2"/>
          <p:cNvSpPr>
            <a:spLocks noGrp="1"/>
          </p:cNvSpPr>
          <p:nvPr>
            <p:ph idx="4294967295"/>
          </p:nvPr>
        </p:nvSpPr>
        <p:spPr>
          <a:xfrm>
            <a:off x="1246909" y="1448790"/>
            <a:ext cx="11887200" cy="4655127"/>
          </a:xfrm>
        </p:spPr>
        <p:txBody>
          <a:bodyPr/>
          <a:lstStyle/>
          <a:p>
            <a:pPr>
              <a:lnSpc>
                <a:spcPct val="150000"/>
              </a:lnSpc>
            </a:pPr>
            <a:r>
              <a:rPr lang="en-US" sz="2400" dirty="0"/>
              <a:t>Here, we either delete a particular row if it has a null value for a particular feature and a particular column if it has more than 70-75% of missing values. This method is advised only when there are enough samples in the data set. One has to make sure that after we have deleted the data, there is no addition of bias. Removing the data will lead to loss of information which will not give the expected results while predicting the output</a:t>
            </a:r>
            <a:r>
              <a:rPr lang="en-US" sz="2400" dirty="0" smtClean="0"/>
              <a:t>.</a:t>
            </a:r>
          </a:p>
          <a:p>
            <a:pPr>
              <a:lnSpc>
                <a:spcPct val="150000"/>
              </a:lnSpc>
            </a:pPr>
            <a:r>
              <a:rPr lang="en-US" sz="2400" dirty="0" err="1" smtClean="0"/>
              <a:t>Dropna</a:t>
            </a:r>
            <a:r>
              <a:rPr lang="en-US" sz="2400" dirty="0" smtClean="0"/>
              <a:t> (</a:t>
            </a:r>
            <a:r>
              <a:rPr lang="en-US" sz="2400" dirty="0" err="1" smtClean="0"/>
              <a:t>inplace</a:t>
            </a:r>
            <a:r>
              <a:rPr lang="en-US" sz="2400" dirty="0" smtClean="0"/>
              <a:t>=True)</a:t>
            </a:r>
            <a:endParaRPr lang="en-US" sz="2400" dirty="0"/>
          </a:p>
        </p:txBody>
      </p:sp>
    </p:spTree>
    <p:extLst>
      <p:ext uri="{BB962C8B-B14F-4D97-AF65-F5344CB8AC3E}">
        <p14:creationId xmlns:p14="http://schemas.microsoft.com/office/powerpoint/2010/main" val="34447915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41912" y="118754"/>
            <a:ext cx="10248627" cy="593766"/>
          </a:xfrm>
        </p:spPr>
        <p:txBody>
          <a:bodyPr>
            <a:normAutofit fontScale="90000"/>
          </a:bodyPr>
          <a:lstStyle/>
          <a:p>
            <a:pPr algn="ctr"/>
            <a:r>
              <a:rPr lang="en-US" sz="4400" dirty="0" smtClean="0">
                <a:solidFill>
                  <a:srgbClr val="FFC000"/>
                </a:solidFill>
              </a:rPr>
              <a:t>ENCODING</a:t>
            </a:r>
            <a:endParaRPr lang="en-US" sz="4400" dirty="0">
              <a:solidFill>
                <a:srgbClr val="FFC000"/>
              </a:solidFill>
            </a:endParaRPr>
          </a:p>
        </p:txBody>
      </p:sp>
      <p:sp>
        <p:nvSpPr>
          <p:cNvPr id="3" name="Content Placeholder 2"/>
          <p:cNvSpPr>
            <a:spLocks noGrp="1"/>
          </p:cNvSpPr>
          <p:nvPr>
            <p:ph idx="4294967295"/>
          </p:nvPr>
        </p:nvSpPr>
        <p:spPr>
          <a:xfrm>
            <a:off x="1211282" y="1175657"/>
            <a:ext cx="11649695" cy="2375065"/>
          </a:xfrm>
        </p:spPr>
        <p:txBody>
          <a:bodyPr/>
          <a:lstStyle/>
          <a:p>
            <a:pPr marL="0" indent="0">
              <a:buNone/>
            </a:pPr>
            <a:r>
              <a:rPr lang="en-US" sz="2400" dirty="0"/>
              <a:t>It is the process of transforming a categorical variable into a continuous variable and using them in the model</a:t>
            </a:r>
            <a:r>
              <a:rPr lang="en-US" sz="2400" dirty="0" smtClean="0"/>
              <a:t>.</a:t>
            </a:r>
          </a:p>
          <a:p>
            <a:pPr marL="0" indent="0">
              <a:buNone/>
            </a:pPr>
            <a:r>
              <a:rPr lang="en-US" sz="2400" dirty="0" smtClean="0"/>
              <a:t>Most </a:t>
            </a:r>
            <a:r>
              <a:rPr lang="en-US" sz="2400" dirty="0"/>
              <a:t>of the algorithms cannot handle the categorical variables unless they are converted into a numerical </a:t>
            </a:r>
            <a:r>
              <a:rPr lang="en-US" sz="2400" dirty="0" smtClean="0"/>
              <a:t>value.</a:t>
            </a:r>
          </a:p>
          <a:p>
            <a:pPr marL="0" indent="0">
              <a:buNone/>
            </a:pPr>
            <a:endParaRPr lang="en-US" sz="2400" dirty="0"/>
          </a:p>
        </p:txBody>
      </p:sp>
      <p:pic>
        <p:nvPicPr>
          <p:cNvPr id="4" name="Picture 3"/>
          <p:cNvPicPr>
            <a:picLocks noChangeAspect="1"/>
          </p:cNvPicPr>
          <p:nvPr/>
        </p:nvPicPr>
        <p:blipFill>
          <a:blip r:embed="rId2"/>
          <a:stretch>
            <a:fillRect/>
          </a:stretch>
        </p:blipFill>
        <p:spPr>
          <a:xfrm>
            <a:off x="1656006" y="3252936"/>
            <a:ext cx="9661178" cy="3621257"/>
          </a:xfrm>
          <a:prstGeom prst="rect">
            <a:avLst/>
          </a:prstGeom>
        </p:spPr>
      </p:pic>
    </p:spTree>
    <p:extLst>
      <p:ext uri="{BB962C8B-B14F-4D97-AF65-F5344CB8AC3E}">
        <p14:creationId xmlns:p14="http://schemas.microsoft.com/office/powerpoint/2010/main" val="3320456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348226" y="866240"/>
            <a:ext cx="10708243" cy="5887433"/>
          </a:xfrm>
          <a:prstGeom prst="rect">
            <a:avLst/>
          </a:prstGeom>
        </p:spPr>
      </p:pic>
    </p:spTree>
    <p:extLst>
      <p:ext uri="{BB962C8B-B14F-4D97-AF65-F5344CB8AC3E}">
        <p14:creationId xmlns:p14="http://schemas.microsoft.com/office/powerpoint/2010/main" val="13644218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77538" y="95002"/>
            <a:ext cx="11461215" cy="605641"/>
          </a:xfrm>
        </p:spPr>
        <p:txBody>
          <a:bodyPr>
            <a:noAutofit/>
          </a:bodyPr>
          <a:lstStyle/>
          <a:p>
            <a:pPr algn="ctr"/>
            <a:r>
              <a:rPr lang="en-US" sz="4400" dirty="0" smtClean="0">
                <a:solidFill>
                  <a:srgbClr val="FFC000"/>
                </a:solidFill>
              </a:rPr>
              <a:t>TYPES OF ENCODING</a:t>
            </a:r>
            <a:endParaRPr lang="en-US" sz="4400" dirty="0">
              <a:solidFill>
                <a:srgbClr val="FFC000"/>
              </a:solidFill>
            </a:endParaRPr>
          </a:p>
        </p:txBody>
      </p:sp>
      <p:sp>
        <p:nvSpPr>
          <p:cNvPr id="3" name="Content Placeholder 2"/>
          <p:cNvSpPr>
            <a:spLocks noGrp="1"/>
          </p:cNvSpPr>
          <p:nvPr>
            <p:ph idx="4294967295"/>
          </p:nvPr>
        </p:nvSpPr>
        <p:spPr>
          <a:xfrm>
            <a:off x="1223158" y="1389414"/>
            <a:ext cx="11615595" cy="4940134"/>
          </a:xfrm>
        </p:spPr>
        <p:txBody>
          <a:bodyPr/>
          <a:lstStyle/>
          <a:p>
            <a:pPr>
              <a:lnSpc>
                <a:spcPct val="150000"/>
              </a:lnSpc>
            </a:pPr>
            <a:r>
              <a:rPr lang="en-US" sz="3200" dirty="0" smtClean="0"/>
              <a:t>Nominal Encoding:</a:t>
            </a:r>
          </a:p>
          <a:p>
            <a:pPr marL="0" indent="0">
              <a:lnSpc>
                <a:spcPct val="150000"/>
              </a:lnSpc>
              <a:buNone/>
            </a:pPr>
            <a:r>
              <a:rPr lang="en-US" sz="3200" dirty="0" smtClean="0"/>
              <a:t>Variable </a:t>
            </a:r>
            <a:r>
              <a:rPr lang="en-US" sz="3200" dirty="0"/>
              <a:t>comprises a finite set of discrete values with no relationship between values</a:t>
            </a:r>
            <a:r>
              <a:rPr lang="en-US" sz="3200" dirty="0" smtClean="0"/>
              <a:t>.</a:t>
            </a:r>
            <a:endParaRPr lang="en-US" sz="3200" dirty="0"/>
          </a:p>
          <a:p>
            <a:pPr>
              <a:lnSpc>
                <a:spcPct val="150000"/>
              </a:lnSpc>
            </a:pPr>
            <a:r>
              <a:rPr lang="en-US" sz="3200" dirty="0" smtClean="0"/>
              <a:t>Ordinal Encoding:</a:t>
            </a:r>
          </a:p>
          <a:p>
            <a:pPr marL="0" indent="0">
              <a:lnSpc>
                <a:spcPct val="150000"/>
              </a:lnSpc>
              <a:buNone/>
            </a:pPr>
            <a:r>
              <a:rPr lang="en-US" sz="3200" dirty="0"/>
              <a:t>Variable comprises a finite set of discrete values with a ranked ordering between values</a:t>
            </a:r>
            <a:r>
              <a:rPr lang="en-US" sz="3200" dirty="0" smtClean="0"/>
              <a:t>.</a:t>
            </a:r>
            <a:endParaRPr lang="en-US" sz="3200" dirty="0"/>
          </a:p>
        </p:txBody>
      </p:sp>
    </p:spTree>
    <p:extLst>
      <p:ext uri="{BB962C8B-B14F-4D97-AF65-F5344CB8AC3E}">
        <p14:creationId xmlns:p14="http://schemas.microsoft.com/office/powerpoint/2010/main" val="16755618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65662" y="95003"/>
            <a:ext cx="11473091" cy="605641"/>
          </a:xfrm>
        </p:spPr>
        <p:txBody>
          <a:bodyPr>
            <a:normAutofit fontScale="90000"/>
          </a:bodyPr>
          <a:lstStyle/>
          <a:p>
            <a:r>
              <a:rPr lang="en-US" sz="4400" dirty="0" smtClean="0">
                <a:solidFill>
                  <a:srgbClr val="FFC000"/>
                </a:solidFill>
              </a:rPr>
              <a:t>FEATURE</a:t>
            </a:r>
            <a:r>
              <a:rPr lang="en-US" sz="4400" dirty="0" smtClean="0"/>
              <a:t> </a:t>
            </a:r>
            <a:r>
              <a:rPr lang="en-US" sz="4400" dirty="0" smtClean="0">
                <a:solidFill>
                  <a:srgbClr val="FFC000"/>
                </a:solidFill>
              </a:rPr>
              <a:t>SCALING</a:t>
            </a:r>
            <a:endParaRPr lang="en-US" sz="4400" dirty="0">
              <a:solidFill>
                <a:srgbClr val="FFC000"/>
              </a:solidFill>
            </a:endParaRPr>
          </a:p>
        </p:txBody>
      </p:sp>
      <p:sp>
        <p:nvSpPr>
          <p:cNvPr id="3" name="Content Placeholder 2"/>
          <p:cNvSpPr>
            <a:spLocks noGrp="1"/>
          </p:cNvSpPr>
          <p:nvPr>
            <p:ph idx="4294967295"/>
          </p:nvPr>
        </p:nvSpPr>
        <p:spPr>
          <a:xfrm>
            <a:off x="1318161" y="1698513"/>
            <a:ext cx="11520592" cy="4215400"/>
          </a:xfrm>
        </p:spPr>
        <p:txBody>
          <a:bodyPr/>
          <a:lstStyle/>
          <a:p>
            <a:r>
              <a:rPr lang="en-US" sz="3200" dirty="0"/>
              <a:t>I</a:t>
            </a:r>
            <a:r>
              <a:rPr lang="en-US" sz="3200" dirty="0" smtClean="0"/>
              <a:t>n </a:t>
            </a:r>
            <a:r>
              <a:rPr lang="en-US" sz="3200" dirty="0"/>
              <a:t>many machine learning algorithms, to bring all features in the same standing, we need to do scaling so that one significant number doesn’t impact the model just because of their large magnitude</a:t>
            </a:r>
            <a:r>
              <a:rPr lang="en-US" sz="3200" dirty="0" smtClean="0"/>
              <a:t>.</a:t>
            </a:r>
          </a:p>
          <a:p>
            <a:r>
              <a:rPr lang="en-US" sz="3200" dirty="0"/>
              <a:t>The most common techniques of feature scaling are </a:t>
            </a:r>
            <a:endParaRPr lang="en-US" sz="3200" dirty="0" smtClean="0"/>
          </a:p>
          <a:p>
            <a:pPr marL="0" indent="0">
              <a:buNone/>
            </a:pPr>
            <a:r>
              <a:rPr lang="en-US" sz="3200" dirty="0"/>
              <a:t> </a:t>
            </a:r>
            <a:r>
              <a:rPr lang="en-US" sz="3200" dirty="0" smtClean="0"/>
              <a:t>        Normalization</a:t>
            </a:r>
          </a:p>
          <a:p>
            <a:pPr marL="0" indent="0">
              <a:buNone/>
            </a:pPr>
            <a:r>
              <a:rPr lang="en-US" sz="3200" dirty="0"/>
              <a:t> </a:t>
            </a:r>
            <a:r>
              <a:rPr lang="en-US" sz="3200" dirty="0" smtClean="0"/>
              <a:t>       Standardization</a:t>
            </a:r>
            <a:endParaRPr lang="en-US" sz="3200" dirty="0"/>
          </a:p>
        </p:txBody>
      </p:sp>
    </p:spTree>
    <p:extLst>
      <p:ext uri="{BB962C8B-B14F-4D97-AF65-F5344CB8AC3E}">
        <p14:creationId xmlns:p14="http://schemas.microsoft.com/office/powerpoint/2010/main" val="2862960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18161" y="118754"/>
            <a:ext cx="11520592" cy="593766"/>
          </a:xfrm>
        </p:spPr>
        <p:txBody>
          <a:bodyPr>
            <a:normAutofit fontScale="90000"/>
          </a:bodyPr>
          <a:lstStyle/>
          <a:p>
            <a:r>
              <a:rPr lang="en-US" sz="3200" i="1" dirty="0" smtClean="0">
                <a:solidFill>
                  <a:srgbClr val="FFC000"/>
                </a:solidFill>
              </a:rPr>
              <a:t>NORMALIZATION</a:t>
            </a:r>
            <a:endParaRPr lang="en-US" sz="3200" i="1" dirty="0">
              <a:solidFill>
                <a:srgbClr val="FFC000"/>
              </a:solidFill>
            </a:endParaRPr>
          </a:p>
        </p:txBody>
      </p:sp>
      <p:sp>
        <p:nvSpPr>
          <p:cNvPr id="3" name="Content Placeholder 2"/>
          <p:cNvSpPr>
            <a:spLocks noGrp="1"/>
          </p:cNvSpPr>
          <p:nvPr>
            <p:ph idx="4294967295"/>
          </p:nvPr>
        </p:nvSpPr>
        <p:spPr>
          <a:xfrm>
            <a:off x="1033153" y="1187532"/>
            <a:ext cx="12279086" cy="5486400"/>
          </a:xfrm>
        </p:spPr>
        <p:txBody>
          <a:bodyPr>
            <a:noAutofit/>
          </a:bodyPr>
          <a:lstStyle/>
          <a:p>
            <a:r>
              <a:rPr lang="en-US" sz="2400" dirty="0"/>
              <a:t>Normalization is a scaling technique in which values are shifted and rescaled so that they end up ranging between 0 and 1. It is also known as Min-Max scaling</a:t>
            </a:r>
            <a:r>
              <a:rPr lang="en-US" sz="2400" dirty="0" smtClean="0"/>
              <a:t>.</a:t>
            </a:r>
          </a:p>
          <a:p>
            <a:r>
              <a:rPr lang="en-US" sz="2400" dirty="0" smtClean="0"/>
              <a:t>Formula for normalization:</a:t>
            </a:r>
          </a:p>
          <a:p>
            <a:pPr marL="0" indent="0">
              <a:buNone/>
            </a:pPr>
            <a:r>
              <a:rPr lang="en-US" sz="2400" dirty="0"/>
              <a:t> </a:t>
            </a:r>
            <a:r>
              <a:rPr lang="en-US" sz="2400" dirty="0" smtClean="0"/>
              <a:t>               x`=(x-</a:t>
            </a:r>
            <a:r>
              <a:rPr lang="en-US" sz="2400" dirty="0" err="1" smtClean="0"/>
              <a:t>xmin</a:t>
            </a:r>
            <a:r>
              <a:rPr lang="en-US" sz="2400" dirty="0" smtClean="0"/>
              <a:t>)/(</a:t>
            </a:r>
            <a:r>
              <a:rPr lang="en-US" sz="2400" dirty="0" err="1" smtClean="0"/>
              <a:t>xmax-xmin</a:t>
            </a:r>
            <a:r>
              <a:rPr lang="en-US" sz="2400" dirty="0" smtClean="0"/>
              <a:t>)</a:t>
            </a:r>
          </a:p>
          <a:p>
            <a:r>
              <a:rPr lang="en-US" sz="2400" dirty="0"/>
              <a:t>Here, </a:t>
            </a:r>
            <a:r>
              <a:rPr lang="en-US" sz="2400" dirty="0" err="1"/>
              <a:t>Xmax</a:t>
            </a:r>
            <a:r>
              <a:rPr lang="en-US" sz="2400" dirty="0"/>
              <a:t> and </a:t>
            </a:r>
            <a:r>
              <a:rPr lang="en-US" sz="2400" dirty="0" err="1"/>
              <a:t>Xmin</a:t>
            </a:r>
            <a:r>
              <a:rPr lang="en-US" sz="2400" dirty="0"/>
              <a:t> are the maximum and the minimum values of the feature respectively.</a:t>
            </a:r>
          </a:p>
          <a:p>
            <a:pPr lvl="1">
              <a:buFont typeface="Wingdings" panose="05000000000000000000" pitchFamily="2" charset="2"/>
              <a:buChar char="ü"/>
            </a:pPr>
            <a:r>
              <a:rPr lang="en-US" sz="2400" dirty="0"/>
              <a:t>When the value of X is the minimum value in the column, the numerator will be 0, and hence X’ is 0</a:t>
            </a:r>
          </a:p>
          <a:p>
            <a:pPr lvl="1">
              <a:buFont typeface="Wingdings" panose="05000000000000000000" pitchFamily="2" charset="2"/>
              <a:buChar char="ü"/>
            </a:pPr>
            <a:r>
              <a:rPr lang="en-US" sz="2400" dirty="0"/>
              <a:t>On the other hand, when the value of X is the maximum value in the column, the numerator is equal to the denominator and thus the value of X’ is 1</a:t>
            </a:r>
          </a:p>
          <a:p>
            <a:pPr lvl="1">
              <a:buFont typeface="Wingdings" panose="05000000000000000000" pitchFamily="2" charset="2"/>
              <a:buChar char="ü"/>
            </a:pPr>
            <a:r>
              <a:rPr lang="en-US" sz="2400" dirty="0"/>
              <a:t>If the value of X is between the minimum and the maximum value, then the value of X’ is between 0 and </a:t>
            </a:r>
            <a:r>
              <a:rPr lang="en-US" sz="2400" dirty="0" smtClean="0"/>
              <a:t>1</a:t>
            </a:r>
            <a:endParaRPr lang="en-US" sz="2400" dirty="0"/>
          </a:p>
        </p:txBody>
      </p:sp>
    </p:spTree>
    <p:extLst>
      <p:ext uri="{BB962C8B-B14F-4D97-AF65-F5344CB8AC3E}">
        <p14:creationId xmlns:p14="http://schemas.microsoft.com/office/powerpoint/2010/main" val="24412128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53787" y="118754"/>
            <a:ext cx="11484966" cy="629392"/>
          </a:xfrm>
        </p:spPr>
        <p:txBody>
          <a:bodyPr>
            <a:normAutofit/>
          </a:bodyPr>
          <a:lstStyle/>
          <a:p>
            <a:r>
              <a:rPr lang="en-US" sz="3200" i="1" dirty="0" smtClean="0">
                <a:solidFill>
                  <a:srgbClr val="FFC000"/>
                </a:solidFill>
              </a:rPr>
              <a:t>STANDARDIZATION</a:t>
            </a:r>
            <a:endParaRPr lang="en-US" sz="3200" i="1" dirty="0">
              <a:solidFill>
                <a:srgbClr val="FFC000"/>
              </a:solidFill>
            </a:endParaRPr>
          </a:p>
        </p:txBody>
      </p:sp>
      <p:sp>
        <p:nvSpPr>
          <p:cNvPr id="3" name="Content Placeholder 2"/>
          <p:cNvSpPr>
            <a:spLocks noGrp="1"/>
          </p:cNvSpPr>
          <p:nvPr>
            <p:ph idx="4294967295"/>
          </p:nvPr>
        </p:nvSpPr>
        <p:spPr>
          <a:xfrm>
            <a:off x="1282534" y="1306286"/>
            <a:ext cx="11281559" cy="5023262"/>
          </a:xfrm>
        </p:spPr>
        <p:txBody>
          <a:bodyPr>
            <a:normAutofit/>
          </a:bodyPr>
          <a:lstStyle/>
          <a:p>
            <a:r>
              <a:rPr lang="en-US" sz="2800" dirty="0"/>
              <a:t>Standardization is another scaling technique where the values are centered around the mean with a unit standard deviation. This means that the mean of the attribute becomes zero and the resultant distribution has a unit standard deviation</a:t>
            </a:r>
            <a:r>
              <a:rPr lang="en-US" sz="2800" dirty="0" smtClean="0"/>
              <a:t>.</a:t>
            </a:r>
          </a:p>
          <a:p>
            <a:r>
              <a:rPr lang="en-US" sz="2800" dirty="0" smtClean="0"/>
              <a:t>Formula for standardization:</a:t>
            </a:r>
          </a:p>
          <a:p>
            <a:pPr marL="0" indent="0">
              <a:buNone/>
            </a:pPr>
            <a:r>
              <a:rPr lang="en-US" sz="2800" dirty="0" smtClean="0"/>
              <a:t>                                     x`= (x-u)/sigma</a:t>
            </a:r>
          </a:p>
          <a:p>
            <a:pPr marL="0" indent="0">
              <a:buNone/>
            </a:pPr>
            <a:r>
              <a:rPr lang="en-US" sz="2800" dirty="0" smtClean="0"/>
              <a:t>u is </a:t>
            </a:r>
            <a:r>
              <a:rPr lang="en-US" sz="2800" dirty="0"/>
              <a:t>the mean of the feature </a:t>
            </a:r>
            <a:r>
              <a:rPr lang="en-US" sz="2800" dirty="0" smtClean="0"/>
              <a:t>values and sigma </a:t>
            </a:r>
            <a:r>
              <a:rPr lang="en-US" sz="2800" dirty="0"/>
              <a:t>is the standard deviation of the feature values. Note that in this case, the values are not restricted to a particular range</a:t>
            </a:r>
            <a:r>
              <a:rPr lang="en-US" sz="2800" dirty="0" smtClean="0"/>
              <a:t>.</a:t>
            </a:r>
          </a:p>
          <a:p>
            <a:pPr marL="0" indent="0">
              <a:buNone/>
            </a:pPr>
            <a:endParaRPr lang="en-US" sz="2800" dirty="0"/>
          </a:p>
        </p:txBody>
      </p:sp>
      <p:pic>
        <p:nvPicPr>
          <p:cNvPr id="2050" name="Picture 2" descr="Feature scaling: M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186" y="5618107"/>
            <a:ext cx="122591" cy="13107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Feature scaling: Sig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7378" y="-156558"/>
            <a:ext cx="122591" cy="8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5191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30036" y="118754"/>
            <a:ext cx="11508717" cy="570016"/>
          </a:xfrm>
        </p:spPr>
        <p:txBody>
          <a:bodyPr>
            <a:noAutofit/>
          </a:bodyPr>
          <a:lstStyle/>
          <a:p>
            <a:pPr algn="ctr"/>
            <a:r>
              <a:rPr lang="en-US" sz="4400" dirty="0" smtClean="0">
                <a:solidFill>
                  <a:srgbClr val="FFC000"/>
                </a:solidFill>
              </a:rPr>
              <a:t>HANDLING IMBALANCE DATA</a:t>
            </a:r>
            <a:endParaRPr lang="en-US" sz="4400" dirty="0">
              <a:solidFill>
                <a:srgbClr val="FFC000"/>
              </a:solidFill>
            </a:endParaRPr>
          </a:p>
        </p:txBody>
      </p:sp>
      <p:sp>
        <p:nvSpPr>
          <p:cNvPr id="3" name="Content Placeholder 2"/>
          <p:cNvSpPr>
            <a:spLocks noGrp="1"/>
          </p:cNvSpPr>
          <p:nvPr>
            <p:ph idx="4294967295"/>
          </p:nvPr>
        </p:nvSpPr>
        <p:spPr>
          <a:xfrm>
            <a:off x="1258785" y="1116622"/>
            <a:ext cx="11744696" cy="1472199"/>
          </a:xfrm>
        </p:spPr>
        <p:txBody>
          <a:bodyPr/>
          <a:lstStyle/>
          <a:p>
            <a:r>
              <a:rPr lang="en-US" sz="2800" dirty="0"/>
              <a:t>T</a:t>
            </a:r>
            <a:r>
              <a:rPr lang="en-US" sz="2800" dirty="0" smtClean="0"/>
              <a:t>he </a:t>
            </a:r>
            <a:r>
              <a:rPr lang="en-US" sz="2800" dirty="0"/>
              <a:t>number of observations belonging to one class is significantly lower than those belonging to the other classes.</a:t>
            </a:r>
          </a:p>
        </p:txBody>
      </p:sp>
      <p:pic>
        <p:nvPicPr>
          <p:cNvPr id="4" name="Picture 3"/>
          <p:cNvPicPr>
            <a:picLocks noChangeAspect="1"/>
          </p:cNvPicPr>
          <p:nvPr/>
        </p:nvPicPr>
        <p:blipFill>
          <a:blip r:embed="rId2"/>
          <a:stretch>
            <a:fillRect/>
          </a:stretch>
        </p:blipFill>
        <p:spPr>
          <a:xfrm>
            <a:off x="2758026" y="2746320"/>
            <a:ext cx="7745441" cy="3918064"/>
          </a:xfrm>
          <a:prstGeom prst="rect">
            <a:avLst/>
          </a:prstGeom>
        </p:spPr>
      </p:pic>
    </p:spTree>
    <p:extLst>
      <p:ext uri="{BB962C8B-B14F-4D97-AF65-F5344CB8AC3E}">
        <p14:creationId xmlns:p14="http://schemas.microsoft.com/office/powerpoint/2010/main" val="199637344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82535" y="95004"/>
            <a:ext cx="11556218" cy="593766"/>
          </a:xfrm>
        </p:spPr>
        <p:txBody>
          <a:bodyPr>
            <a:normAutofit fontScale="90000"/>
          </a:bodyPr>
          <a:lstStyle/>
          <a:p>
            <a:r>
              <a:rPr lang="en-US" sz="3200" dirty="0" smtClean="0">
                <a:solidFill>
                  <a:srgbClr val="FFC000"/>
                </a:solidFill>
              </a:rPr>
              <a:t>TWO TECHNIQUES TO HANDLE:</a:t>
            </a:r>
            <a:endParaRPr lang="en-US" sz="3200" dirty="0">
              <a:solidFill>
                <a:srgbClr val="FFC000"/>
              </a:solidFill>
            </a:endParaRPr>
          </a:p>
        </p:txBody>
      </p:sp>
      <p:sp>
        <p:nvSpPr>
          <p:cNvPr id="3" name="Content Placeholder 2"/>
          <p:cNvSpPr>
            <a:spLocks noGrp="1"/>
          </p:cNvSpPr>
          <p:nvPr>
            <p:ph idx="4294967295"/>
          </p:nvPr>
        </p:nvSpPr>
        <p:spPr>
          <a:xfrm>
            <a:off x="1163782" y="1698512"/>
            <a:ext cx="11910950" cy="4654787"/>
          </a:xfrm>
        </p:spPr>
        <p:txBody>
          <a:bodyPr>
            <a:normAutofit/>
          </a:bodyPr>
          <a:lstStyle/>
          <a:p>
            <a:r>
              <a:rPr lang="en-US" sz="2800" b="1" dirty="0" smtClean="0">
                <a:solidFill>
                  <a:srgbClr val="D6A300"/>
                </a:solidFill>
              </a:rPr>
              <a:t>Under Sampling:</a:t>
            </a:r>
          </a:p>
          <a:p>
            <a:pPr marL="0" indent="0">
              <a:buNone/>
            </a:pPr>
            <a:r>
              <a:rPr lang="en-US" sz="2800" dirty="0" smtClean="0"/>
              <a:t>This aims </a:t>
            </a:r>
            <a:r>
              <a:rPr lang="en-US" sz="2800" dirty="0"/>
              <a:t>to balance class distribution by randomly eliminating majority class </a:t>
            </a:r>
            <a:r>
              <a:rPr lang="en-US" sz="2800" dirty="0" smtClean="0"/>
              <a:t>examples</a:t>
            </a:r>
          </a:p>
          <a:p>
            <a:pPr marL="0" indent="0">
              <a:buNone/>
            </a:pPr>
            <a:endParaRPr lang="en-US" sz="2800" dirty="0" smtClean="0"/>
          </a:p>
          <a:p>
            <a:r>
              <a:rPr lang="en-US" sz="2800" b="1" dirty="0" smtClean="0">
                <a:solidFill>
                  <a:srgbClr val="D6A300"/>
                </a:solidFill>
              </a:rPr>
              <a:t>Over Sampling:</a:t>
            </a:r>
          </a:p>
          <a:p>
            <a:pPr marL="0" indent="0">
              <a:buNone/>
            </a:pPr>
            <a:r>
              <a:rPr lang="en-US" sz="2800" dirty="0" smtClean="0"/>
              <a:t>I</a:t>
            </a:r>
            <a:r>
              <a:rPr lang="en-US" sz="2800" dirty="0"/>
              <a:t>ncreases the number of instances in the minority class by randomly replicating them in order to present a higher representation of the minority class in the sample.</a:t>
            </a:r>
          </a:p>
        </p:txBody>
      </p:sp>
    </p:spTree>
    <p:extLst>
      <p:ext uri="{BB962C8B-B14F-4D97-AF65-F5344CB8AC3E}">
        <p14:creationId xmlns:p14="http://schemas.microsoft.com/office/powerpoint/2010/main" val="7315244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555668" y="1179672"/>
            <a:ext cx="10438410" cy="5174917"/>
          </a:xfrm>
          <a:prstGeom prst="rect">
            <a:avLst/>
          </a:prstGeom>
        </p:spPr>
      </p:pic>
    </p:spTree>
    <p:extLst>
      <p:ext uri="{BB962C8B-B14F-4D97-AF65-F5344CB8AC3E}">
        <p14:creationId xmlns:p14="http://schemas.microsoft.com/office/powerpoint/2010/main" val="38006617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327564" y="1181492"/>
            <a:ext cx="9369631" cy="1696688"/>
          </a:xfrm>
        </p:spPr>
        <p:txBody>
          <a:bodyPr>
            <a:normAutofit/>
          </a:bodyPr>
          <a:lstStyle/>
          <a:p>
            <a:pPr algn="ctr"/>
            <a:r>
              <a:rPr lang="en-US" sz="5400" dirty="0" smtClean="0">
                <a:solidFill>
                  <a:srgbClr val="D6A300"/>
                </a:solidFill>
              </a:rPr>
              <a:t>ALGORITHMs</a:t>
            </a:r>
            <a:endParaRPr lang="en-US" sz="5400" dirty="0">
              <a:solidFill>
                <a:srgbClr val="D6A300"/>
              </a:solidFill>
            </a:endParaRPr>
          </a:p>
        </p:txBody>
      </p:sp>
      <p:sp>
        <p:nvSpPr>
          <p:cNvPr id="3" name="Rectangle 2"/>
          <p:cNvSpPr/>
          <p:nvPr/>
        </p:nvSpPr>
        <p:spPr>
          <a:xfrm>
            <a:off x="1258617" y="3707012"/>
            <a:ext cx="12136130" cy="1569660"/>
          </a:xfrm>
          <a:prstGeom prst="rect">
            <a:avLst/>
          </a:prstGeom>
        </p:spPr>
        <p:txBody>
          <a:bodyPr wrap="square">
            <a:spAutoFit/>
          </a:bodyPr>
          <a:lstStyle/>
          <a:p>
            <a:r>
              <a:rPr lang="en-US" sz="3200" dirty="0">
                <a:solidFill>
                  <a:schemeClr val="tx1">
                    <a:lumMod val="95000"/>
                  </a:schemeClr>
                </a:solidFill>
                <a:latin typeface="medium-content-serif-font"/>
              </a:rPr>
              <a:t>A machine learning algorithm is a method that provides systems the ability to automatically learn and improve from experience without being explicitly programmed.</a:t>
            </a:r>
            <a:endParaRPr lang="en-US" sz="3200" dirty="0">
              <a:solidFill>
                <a:schemeClr val="tx1">
                  <a:lumMod val="95000"/>
                </a:schemeClr>
              </a:solidFill>
            </a:endParaRPr>
          </a:p>
        </p:txBody>
      </p:sp>
    </p:spTree>
    <p:extLst>
      <p:ext uri="{BB962C8B-B14F-4D97-AF65-F5344CB8AC3E}">
        <p14:creationId xmlns:p14="http://schemas.microsoft.com/office/powerpoint/2010/main" val="1242086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 y="1285265"/>
            <a:ext cx="11705699" cy="5355853"/>
          </a:xfrm>
        </p:spPr>
        <p:txBody>
          <a:bodyPr>
            <a:noAutofit/>
          </a:bodyPr>
          <a:lstStyle/>
          <a:p>
            <a:pPr marL="0" indent="0" algn="ctr">
              <a:buNone/>
            </a:pPr>
            <a:r>
              <a:rPr lang="en-US" sz="6600" dirty="0">
                <a:solidFill>
                  <a:srgbClr val="FFC000"/>
                </a:solidFill>
              </a:rPr>
              <a:t>Learning = </a:t>
            </a:r>
            <a:endParaRPr lang="en-US" sz="6600" dirty="0" smtClean="0">
              <a:solidFill>
                <a:srgbClr val="FFC000"/>
              </a:solidFill>
            </a:endParaRPr>
          </a:p>
          <a:p>
            <a:pPr marL="0" indent="0" algn="ctr">
              <a:buNone/>
            </a:pPr>
            <a:r>
              <a:rPr lang="en-US" sz="6600" dirty="0" smtClean="0">
                <a:solidFill>
                  <a:srgbClr val="FFC000"/>
                </a:solidFill>
              </a:rPr>
              <a:t>Representation +</a:t>
            </a:r>
          </a:p>
          <a:p>
            <a:pPr marL="0" indent="0" algn="ctr">
              <a:buNone/>
            </a:pPr>
            <a:r>
              <a:rPr lang="en-US" sz="6600" dirty="0" smtClean="0">
                <a:solidFill>
                  <a:srgbClr val="FFC000"/>
                </a:solidFill>
              </a:rPr>
              <a:t> </a:t>
            </a:r>
            <a:r>
              <a:rPr lang="en-US" sz="6600" dirty="0">
                <a:solidFill>
                  <a:srgbClr val="FFC000"/>
                </a:solidFill>
              </a:rPr>
              <a:t>Evaluation </a:t>
            </a:r>
            <a:r>
              <a:rPr lang="en-US" sz="6600" dirty="0" smtClean="0">
                <a:solidFill>
                  <a:srgbClr val="FFC000"/>
                </a:solidFill>
              </a:rPr>
              <a:t>+</a:t>
            </a:r>
          </a:p>
          <a:p>
            <a:pPr marL="0" indent="0" algn="ctr">
              <a:buNone/>
            </a:pPr>
            <a:r>
              <a:rPr lang="en-US" sz="6600" dirty="0" smtClean="0">
                <a:solidFill>
                  <a:srgbClr val="FFC000"/>
                </a:solidFill>
              </a:rPr>
              <a:t>Optimization</a:t>
            </a:r>
            <a:endParaRPr lang="en-US" sz="6600" dirty="0">
              <a:solidFill>
                <a:srgbClr val="FFC000"/>
              </a:solidFill>
            </a:endParaRPr>
          </a:p>
        </p:txBody>
      </p:sp>
    </p:spTree>
    <p:extLst>
      <p:ext uri="{BB962C8B-B14F-4D97-AF65-F5344CB8AC3E}">
        <p14:creationId xmlns:p14="http://schemas.microsoft.com/office/powerpoint/2010/main" val="29516295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341919" y="1009403"/>
            <a:ext cx="10343400" cy="5688281"/>
          </a:xfrm>
          <a:prstGeom prst="rect">
            <a:avLst/>
          </a:prstGeom>
        </p:spPr>
      </p:pic>
    </p:spTree>
    <p:extLst>
      <p:ext uri="{BB962C8B-B14F-4D97-AF65-F5344CB8AC3E}">
        <p14:creationId xmlns:p14="http://schemas.microsoft.com/office/powerpoint/2010/main" val="1799030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25039" y="83128"/>
            <a:ext cx="11413714" cy="665018"/>
          </a:xfrm>
        </p:spPr>
        <p:txBody>
          <a:bodyPr>
            <a:normAutofit fontScale="90000"/>
          </a:bodyPr>
          <a:lstStyle/>
          <a:p>
            <a:r>
              <a:rPr lang="en-US" sz="4400" dirty="0" smtClean="0">
                <a:solidFill>
                  <a:srgbClr val="FFC000"/>
                </a:solidFill>
              </a:rPr>
              <a:t>LIFE</a:t>
            </a:r>
            <a:r>
              <a:rPr lang="en-US" sz="4400" dirty="0" smtClean="0"/>
              <a:t> </a:t>
            </a:r>
            <a:r>
              <a:rPr lang="en-US" sz="4400" dirty="0" smtClean="0">
                <a:solidFill>
                  <a:srgbClr val="FFC000"/>
                </a:solidFill>
              </a:rPr>
              <a:t>CYCLE</a:t>
            </a:r>
            <a:r>
              <a:rPr lang="en-US" sz="4400" dirty="0" smtClean="0"/>
              <a:t> </a:t>
            </a:r>
            <a:r>
              <a:rPr lang="en-US" sz="4400" dirty="0" smtClean="0">
                <a:solidFill>
                  <a:srgbClr val="FFC000"/>
                </a:solidFill>
              </a:rPr>
              <a:t>OF</a:t>
            </a:r>
            <a:r>
              <a:rPr lang="en-US" sz="4400" dirty="0" smtClean="0"/>
              <a:t> </a:t>
            </a:r>
            <a:r>
              <a:rPr lang="en-US" sz="4400" dirty="0" smtClean="0">
                <a:solidFill>
                  <a:srgbClr val="FFC000"/>
                </a:solidFill>
              </a:rPr>
              <a:t>DATA</a:t>
            </a:r>
            <a:r>
              <a:rPr lang="en-US" sz="4400" dirty="0" smtClean="0"/>
              <a:t> </a:t>
            </a:r>
            <a:r>
              <a:rPr lang="en-US" sz="4400" dirty="0" smtClean="0">
                <a:solidFill>
                  <a:srgbClr val="FFC000"/>
                </a:solidFill>
              </a:rPr>
              <a:t>SCIENCE</a:t>
            </a:r>
            <a:endParaRPr lang="en-US" sz="4400" dirty="0"/>
          </a:p>
        </p:txBody>
      </p:sp>
      <p:pic>
        <p:nvPicPr>
          <p:cNvPr id="4" name="Picture 3"/>
          <p:cNvPicPr>
            <a:picLocks noChangeAspect="1"/>
          </p:cNvPicPr>
          <p:nvPr/>
        </p:nvPicPr>
        <p:blipFill>
          <a:blip r:embed="rId2"/>
          <a:stretch>
            <a:fillRect/>
          </a:stretch>
        </p:blipFill>
        <p:spPr>
          <a:xfrm>
            <a:off x="621902" y="1567549"/>
            <a:ext cx="12868876" cy="4801520"/>
          </a:xfrm>
          <a:prstGeom prst="rect">
            <a:avLst/>
          </a:prstGeom>
        </p:spPr>
      </p:pic>
    </p:spTree>
    <p:extLst>
      <p:ext uri="{BB962C8B-B14F-4D97-AF65-F5344CB8AC3E}">
        <p14:creationId xmlns:p14="http://schemas.microsoft.com/office/powerpoint/2010/main" val="30018780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30035" y="118754"/>
            <a:ext cx="9215253" cy="593766"/>
          </a:xfrm>
        </p:spPr>
        <p:txBody>
          <a:bodyPr>
            <a:noAutofit/>
          </a:bodyPr>
          <a:lstStyle/>
          <a:p>
            <a:pPr algn="ctr"/>
            <a:r>
              <a:rPr lang="en-US" sz="4400" dirty="0" smtClean="0">
                <a:solidFill>
                  <a:srgbClr val="FFC000"/>
                </a:solidFill>
              </a:rPr>
              <a:t>1.LINEAR REGRESSION</a:t>
            </a:r>
            <a:endParaRPr lang="en-US" sz="4400" dirty="0">
              <a:solidFill>
                <a:srgbClr val="FFC000"/>
              </a:solidFill>
            </a:endParaRPr>
          </a:p>
        </p:txBody>
      </p:sp>
      <p:sp>
        <p:nvSpPr>
          <p:cNvPr id="6" name="Content Placeholder 5"/>
          <p:cNvSpPr>
            <a:spLocks noGrp="1"/>
          </p:cNvSpPr>
          <p:nvPr>
            <p:ph idx="4294967295"/>
          </p:nvPr>
        </p:nvSpPr>
        <p:spPr>
          <a:xfrm>
            <a:off x="1294410" y="1282535"/>
            <a:ext cx="11055928" cy="5533901"/>
          </a:xfrm>
        </p:spPr>
        <p:txBody>
          <a:bodyPr>
            <a:normAutofit fontScale="70000" lnSpcReduction="20000"/>
          </a:bodyPr>
          <a:lstStyle/>
          <a:p>
            <a:r>
              <a:rPr lang="en-US" dirty="0"/>
              <a:t>Linear Regression is a supervised machine learning algorithm where the predicted output is continuous and has a constant slope. It’s used to predict values within a continuous range, (e.g. sales, price) rather than trying to classify them into categories (e.g. cat, dog). There are two main types</a:t>
            </a:r>
            <a:r>
              <a:rPr lang="en-US" dirty="0" smtClean="0"/>
              <a:t>:</a:t>
            </a:r>
          </a:p>
          <a:p>
            <a:pPr marL="0" indent="0">
              <a:buNone/>
            </a:pPr>
            <a:r>
              <a:rPr lang="en-US" b="1" dirty="0">
                <a:solidFill>
                  <a:srgbClr val="FFC000"/>
                </a:solidFill>
              </a:rPr>
              <a:t>Simple </a:t>
            </a:r>
            <a:r>
              <a:rPr lang="en-US" b="1" dirty="0" smtClean="0">
                <a:solidFill>
                  <a:srgbClr val="FFC000"/>
                </a:solidFill>
              </a:rPr>
              <a:t>regression: </a:t>
            </a:r>
          </a:p>
          <a:p>
            <a:pPr marL="0" indent="0">
              <a:buNone/>
            </a:pPr>
            <a:r>
              <a:rPr lang="en-US" dirty="0" smtClean="0"/>
              <a:t>        Simple </a:t>
            </a:r>
            <a:r>
              <a:rPr lang="en-US" dirty="0"/>
              <a:t>linear regression</a:t>
            </a:r>
            <a:r>
              <a:rPr lang="en-US" dirty="0" smtClean="0"/>
              <a:t> </a:t>
            </a:r>
            <a:r>
              <a:rPr lang="en-US" dirty="0"/>
              <a:t>uses traditional slope-intercept form, </a:t>
            </a:r>
            <a:r>
              <a:rPr lang="en-US" dirty="0" smtClean="0"/>
              <a:t>where m and b </a:t>
            </a:r>
            <a:r>
              <a:rPr lang="en-US" dirty="0"/>
              <a:t>are the variables our algorithm will try to “learn” to produce the most accurate </a:t>
            </a:r>
            <a:r>
              <a:rPr lang="en-US" dirty="0" smtClean="0"/>
              <a:t>predictions. X represent our </a:t>
            </a:r>
            <a:r>
              <a:rPr lang="en-US" dirty="0"/>
              <a:t>input data </a:t>
            </a:r>
            <a:r>
              <a:rPr lang="en-US" dirty="0" smtClean="0"/>
              <a:t>and y represents our prediction.</a:t>
            </a:r>
          </a:p>
          <a:p>
            <a:pPr marL="0" indent="0">
              <a:buNone/>
            </a:pPr>
            <a:r>
              <a:rPr lang="en-US" dirty="0" smtClean="0"/>
              <a:t>                                                 y=</a:t>
            </a:r>
            <a:r>
              <a:rPr lang="en-US" dirty="0" err="1" smtClean="0"/>
              <a:t>mx+b</a:t>
            </a:r>
            <a:endParaRPr lang="en-US" dirty="0" smtClean="0"/>
          </a:p>
          <a:p>
            <a:pPr marL="0" indent="0">
              <a:buNone/>
            </a:pPr>
            <a:r>
              <a:rPr lang="en-US" b="1" dirty="0">
                <a:solidFill>
                  <a:srgbClr val="FFC000"/>
                </a:solidFill>
              </a:rPr>
              <a:t>Multivariable </a:t>
            </a:r>
            <a:r>
              <a:rPr lang="en-US" b="1" dirty="0" smtClean="0">
                <a:solidFill>
                  <a:srgbClr val="FFC000"/>
                </a:solidFill>
              </a:rPr>
              <a:t>regression:</a:t>
            </a:r>
          </a:p>
          <a:p>
            <a:pPr marL="0" indent="0">
              <a:buNone/>
            </a:pPr>
            <a:r>
              <a:rPr lang="en-US" dirty="0"/>
              <a:t>A more complex, multi-variable linear equation might look like </a:t>
            </a:r>
            <a:r>
              <a:rPr lang="en-US" dirty="0" smtClean="0"/>
              <a:t>this, where w represents the coefficients, or weights, our model will try to learn.</a:t>
            </a:r>
          </a:p>
          <a:p>
            <a:pPr marL="0" indent="0">
              <a:buNone/>
            </a:pPr>
            <a:r>
              <a:rPr lang="en-US" dirty="0"/>
              <a:t> </a:t>
            </a:r>
            <a:r>
              <a:rPr lang="en-US" dirty="0" smtClean="0"/>
              <a:t>                                                f(</a:t>
            </a:r>
            <a:r>
              <a:rPr lang="en-US" dirty="0" err="1" smtClean="0"/>
              <a:t>x,y,z</a:t>
            </a:r>
            <a:r>
              <a:rPr lang="en-US" dirty="0" smtClean="0"/>
              <a:t>)=w1x+w2y+w3z</a:t>
            </a:r>
            <a:endParaRPr lang="en-US" dirty="0"/>
          </a:p>
        </p:txBody>
      </p:sp>
    </p:spTree>
    <p:extLst>
      <p:ext uri="{BB962C8B-B14F-4D97-AF65-F5344CB8AC3E}">
        <p14:creationId xmlns:p14="http://schemas.microsoft.com/office/powerpoint/2010/main" val="12902240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18161" y="142504"/>
            <a:ext cx="11520592" cy="581891"/>
          </a:xfrm>
        </p:spPr>
        <p:txBody>
          <a:bodyPr>
            <a:noAutofit/>
          </a:bodyPr>
          <a:lstStyle/>
          <a:p>
            <a:r>
              <a:rPr lang="en-US" sz="4400" dirty="0" smtClean="0">
                <a:solidFill>
                  <a:srgbClr val="D6A300"/>
                </a:solidFill>
              </a:rPr>
              <a:t>TERMS IN LINEAR REGRESSION</a:t>
            </a:r>
            <a:endParaRPr lang="en-US" sz="4400" dirty="0">
              <a:solidFill>
                <a:srgbClr val="D6A300"/>
              </a:solidFill>
            </a:endParaRPr>
          </a:p>
        </p:txBody>
      </p:sp>
      <p:sp>
        <p:nvSpPr>
          <p:cNvPr id="3" name="Content Placeholder 2"/>
          <p:cNvSpPr>
            <a:spLocks noGrp="1"/>
          </p:cNvSpPr>
          <p:nvPr>
            <p:ph idx="4294967295"/>
          </p:nvPr>
        </p:nvSpPr>
        <p:spPr>
          <a:xfrm>
            <a:off x="1306286" y="1710388"/>
            <a:ext cx="11532467" cy="4061020"/>
          </a:xfrm>
        </p:spPr>
        <p:txBody>
          <a:bodyPr/>
          <a:lstStyle/>
          <a:p>
            <a:r>
              <a:rPr lang="en-US" sz="5400" dirty="0" smtClean="0"/>
              <a:t>Gradient Descent</a:t>
            </a:r>
          </a:p>
          <a:p>
            <a:r>
              <a:rPr lang="en-US" sz="5400" dirty="0" smtClean="0"/>
              <a:t>Regression Error</a:t>
            </a:r>
          </a:p>
          <a:p>
            <a:r>
              <a:rPr lang="en-US" sz="5400" dirty="0" smtClean="0"/>
              <a:t>Residual Error</a:t>
            </a:r>
          </a:p>
          <a:p>
            <a:endParaRPr lang="en-US" dirty="0" smtClean="0"/>
          </a:p>
          <a:p>
            <a:endParaRPr lang="en-US" dirty="0" smtClean="0"/>
          </a:p>
          <a:p>
            <a:endParaRPr lang="en-US" dirty="0"/>
          </a:p>
        </p:txBody>
      </p:sp>
    </p:spTree>
    <p:extLst>
      <p:ext uri="{BB962C8B-B14F-4D97-AF65-F5344CB8AC3E}">
        <p14:creationId xmlns:p14="http://schemas.microsoft.com/office/powerpoint/2010/main" val="369847603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2"/>
          <a:stretch>
            <a:fillRect/>
          </a:stretch>
        </p:blipFill>
        <p:spPr>
          <a:xfrm>
            <a:off x="676896" y="4064828"/>
            <a:ext cx="5557650" cy="2759514"/>
          </a:xfrm>
          <a:prstGeom prst="rect">
            <a:avLst/>
          </a:prstGeom>
        </p:spPr>
      </p:pic>
      <p:pic>
        <p:nvPicPr>
          <p:cNvPr id="3" name="Picture 2"/>
          <p:cNvPicPr>
            <a:picLocks noChangeAspect="1"/>
          </p:cNvPicPr>
          <p:nvPr/>
        </p:nvPicPr>
        <p:blipFill>
          <a:blip r:embed="rId3"/>
          <a:stretch>
            <a:fillRect/>
          </a:stretch>
        </p:blipFill>
        <p:spPr>
          <a:xfrm>
            <a:off x="6547644" y="1069455"/>
            <a:ext cx="5721180" cy="2813776"/>
          </a:xfrm>
          <a:prstGeom prst="rect">
            <a:avLst/>
          </a:prstGeom>
        </p:spPr>
      </p:pic>
      <p:pic>
        <p:nvPicPr>
          <p:cNvPr id="6" name="Picture 5"/>
          <p:cNvPicPr>
            <a:picLocks noChangeAspect="1"/>
          </p:cNvPicPr>
          <p:nvPr/>
        </p:nvPicPr>
        <p:blipFill>
          <a:blip r:embed="rId4"/>
          <a:stretch>
            <a:fillRect/>
          </a:stretch>
        </p:blipFill>
        <p:spPr>
          <a:xfrm>
            <a:off x="543647" y="1069456"/>
            <a:ext cx="5405892" cy="2995372"/>
          </a:xfrm>
          <a:prstGeom prst="rect">
            <a:avLst/>
          </a:prstGeom>
        </p:spPr>
      </p:pic>
      <p:pic>
        <p:nvPicPr>
          <p:cNvPr id="7" name="Picture 6"/>
          <p:cNvPicPr>
            <a:picLocks noChangeAspect="1"/>
          </p:cNvPicPr>
          <p:nvPr/>
        </p:nvPicPr>
        <p:blipFill>
          <a:blip r:embed="rId5"/>
          <a:stretch>
            <a:fillRect/>
          </a:stretch>
        </p:blipFill>
        <p:spPr>
          <a:xfrm>
            <a:off x="6547644" y="4195702"/>
            <a:ext cx="6479588" cy="2855228"/>
          </a:xfrm>
          <a:prstGeom prst="rect">
            <a:avLst/>
          </a:prstGeom>
        </p:spPr>
      </p:pic>
    </p:spTree>
    <p:extLst>
      <p:ext uri="{BB962C8B-B14F-4D97-AF65-F5344CB8AC3E}">
        <p14:creationId xmlns:p14="http://schemas.microsoft.com/office/powerpoint/2010/main" val="38528613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77538" y="142504"/>
            <a:ext cx="11461215" cy="617517"/>
          </a:xfrm>
        </p:spPr>
        <p:txBody>
          <a:bodyPr>
            <a:normAutofit fontScale="90000"/>
          </a:bodyPr>
          <a:lstStyle/>
          <a:p>
            <a:r>
              <a:rPr lang="en-US" sz="4400" dirty="0" smtClean="0">
                <a:solidFill>
                  <a:srgbClr val="D6A300"/>
                </a:solidFill>
              </a:rPr>
              <a:t>FINDING THE BEST FIT LINE:</a:t>
            </a:r>
            <a:endParaRPr lang="en-US" sz="4400" dirty="0">
              <a:solidFill>
                <a:srgbClr val="D6A300"/>
              </a:solidFill>
            </a:endParaRPr>
          </a:p>
        </p:txBody>
      </p:sp>
      <p:sp>
        <p:nvSpPr>
          <p:cNvPr id="3" name="Content Placeholder 2"/>
          <p:cNvSpPr>
            <a:spLocks noGrp="1"/>
          </p:cNvSpPr>
          <p:nvPr>
            <p:ph idx="4294967295"/>
          </p:nvPr>
        </p:nvSpPr>
        <p:spPr>
          <a:xfrm>
            <a:off x="1128156" y="1698512"/>
            <a:ext cx="11710597" cy="5190189"/>
          </a:xfrm>
        </p:spPr>
        <p:txBody>
          <a:bodyPr>
            <a:normAutofit lnSpcReduction="10000"/>
          </a:bodyPr>
          <a:lstStyle/>
          <a:p>
            <a:r>
              <a:rPr lang="en-US" sz="2800" dirty="0"/>
              <a:t>When working with linear regression, our main goal is to find the best fit line that means the error between predicted values and actual values should be minimized. The best fit line will have the least error.</a:t>
            </a:r>
          </a:p>
          <a:p>
            <a:r>
              <a:rPr lang="en-US" sz="2800" dirty="0"/>
              <a:t>The different values for weights or the coefficient of lines (a</a:t>
            </a:r>
            <a:r>
              <a:rPr lang="en-US" sz="2800" baseline="-25000" dirty="0"/>
              <a:t>0</a:t>
            </a:r>
            <a:r>
              <a:rPr lang="en-US" sz="2800" dirty="0"/>
              <a:t>, a</a:t>
            </a:r>
            <a:r>
              <a:rPr lang="en-US" sz="2800" baseline="-25000" dirty="0"/>
              <a:t>1</a:t>
            </a:r>
            <a:r>
              <a:rPr lang="en-US" sz="2800" dirty="0"/>
              <a:t>) gives a different line of regression, so we need to calculate the best values for a</a:t>
            </a:r>
            <a:r>
              <a:rPr lang="en-US" sz="2800" baseline="-25000" dirty="0"/>
              <a:t>0</a:t>
            </a:r>
            <a:r>
              <a:rPr lang="en-US" sz="2800" dirty="0"/>
              <a:t> and a</a:t>
            </a:r>
            <a:r>
              <a:rPr lang="en-US" sz="2800" baseline="-25000" dirty="0"/>
              <a:t>1</a:t>
            </a:r>
            <a:r>
              <a:rPr lang="en-US" sz="2800" dirty="0"/>
              <a:t> to find the best fit line, so to calculate this we use cost function.</a:t>
            </a:r>
          </a:p>
          <a:p>
            <a:r>
              <a:rPr lang="en-US" sz="2800" dirty="0"/>
              <a:t>We can use the cost function to find the accuracy of the </a:t>
            </a:r>
            <a:r>
              <a:rPr lang="en-US" sz="2800" b="1" dirty="0"/>
              <a:t>mapping function</a:t>
            </a:r>
            <a:r>
              <a:rPr lang="en-US" sz="2800" dirty="0"/>
              <a:t>, which maps the input variable to the output variable. This mapping function is also known as </a:t>
            </a:r>
            <a:r>
              <a:rPr lang="en-US" sz="2800" b="1" dirty="0"/>
              <a:t>Hypothesis function</a:t>
            </a:r>
            <a:endParaRPr lang="en-US" sz="2800" dirty="0"/>
          </a:p>
        </p:txBody>
      </p:sp>
    </p:spTree>
    <p:extLst>
      <p:ext uri="{BB962C8B-B14F-4D97-AF65-F5344CB8AC3E}">
        <p14:creationId xmlns:p14="http://schemas.microsoft.com/office/powerpoint/2010/main" val="321365142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175657" y="1270695"/>
            <a:ext cx="11851574" cy="5379487"/>
          </a:xfrm>
        </p:spPr>
        <p:txBody>
          <a:bodyPr>
            <a:normAutofit fontScale="92500" lnSpcReduction="10000"/>
          </a:bodyPr>
          <a:lstStyle/>
          <a:p>
            <a:r>
              <a:rPr lang="en-US" dirty="0"/>
              <a:t>For Linear Regression, we use the </a:t>
            </a:r>
            <a:r>
              <a:rPr lang="en-US" b="1" dirty="0"/>
              <a:t>Mean Squared Error (MSE)</a:t>
            </a:r>
            <a:r>
              <a:rPr lang="en-US" dirty="0"/>
              <a:t> cost function, which is the average of squared error occurred between the predicted values and actual values. It can be written as:</a:t>
            </a:r>
          </a:p>
          <a:p>
            <a:r>
              <a:rPr lang="en-US" dirty="0"/>
              <a:t>For the above linear equation, MSE can be calculated as</a:t>
            </a:r>
            <a:r>
              <a:rPr lang="en-US" dirty="0" smtClean="0"/>
              <a:t>:    </a:t>
            </a:r>
          </a:p>
          <a:p>
            <a:pPr marL="0" indent="0">
              <a:buNone/>
            </a:pPr>
            <a:r>
              <a:rPr lang="en-US" dirty="0" smtClean="0"/>
              <a:t>  </a:t>
            </a:r>
          </a:p>
          <a:p>
            <a:pPr marL="0" indent="0">
              <a:buNone/>
            </a:pPr>
            <a:r>
              <a:rPr lang="en-US" b="1" dirty="0" smtClean="0"/>
              <a:t>Where</a:t>
            </a:r>
            <a:r>
              <a:rPr lang="en-US" b="1" dirty="0"/>
              <a:t>,</a:t>
            </a:r>
            <a:endParaRPr lang="en-US" dirty="0"/>
          </a:p>
          <a:p>
            <a:pPr marL="0" indent="0">
              <a:buNone/>
            </a:pPr>
            <a:r>
              <a:rPr lang="en-US" dirty="0"/>
              <a:t>N=Total number of observation</a:t>
            </a:r>
            <a:br>
              <a:rPr lang="en-US" dirty="0"/>
            </a:br>
            <a:r>
              <a:rPr lang="en-US" dirty="0"/>
              <a:t>Yi = Actual value</a:t>
            </a:r>
            <a:br>
              <a:rPr lang="en-US" dirty="0"/>
            </a:br>
            <a:r>
              <a:rPr lang="en-US" dirty="0"/>
              <a:t>(a1x</a:t>
            </a:r>
            <a:r>
              <a:rPr lang="en-US" baseline="-25000" dirty="0"/>
              <a:t>i</a:t>
            </a:r>
            <a:r>
              <a:rPr lang="en-US" dirty="0"/>
              <a:t>+a</a:t>
            </a:r>
            <a:r>
              <a:rPr lang="en-US" baseline="-25000" dirty="0"/>
              <a:t>0</a:t>
            </a:r>
            <a:r>
              <a:rPr lang="en-US" dirty="0"/>
              <a:t>)= Predicted value</a:t>
            </a:r>
            <a:r>
              <a:rPr lang="en-US" dirty="0" smtClean="0"/>
              <a:t>.</a:t>
            </a:r>
            <a:endParaRPr lang="en-US" dirty="0"/>
          </a:p>
        </p:txBody>
      </p:sp>
      <p:pic>
        <p:nvPicPr>
          <p:cNvPr id="4" name="Picture 3"/>
          <p:cNvPicPr>
            <a:picLocks noChangeAspect="1"/>
          </p:cNvPicPr>
          <p:nvPr/>
        </p:nvPicPr>
        <p:blipFill>
          <a:blip r:embed="rId2"/>
          <a:stretch>
            <a:fillRect/>
          </a:stretch>
        </p:blipFill>
        <p:spPr>
          <a:xfrm>
            <a:off x="5034484" y="3817096"/>
            <a:ext cx="4352023" cy="665971"/>
          </a:xfrm>
          <a:prstGeom prst="rect">
            <a:avLst/>
          </a:prstGeom>
        </p:spPr>
      </p:pic>
    </p:spTree>
    <p:extLst>
      <p:ext uri="{BB962C8B-B14F-4D97-AF65-F5344CB8AC3E}">
        <p14:creationId xmlns:p14="http://schemas.microsoft.com/office/powerpoint/2010/main" val="335090115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06286" y="95004"/>
            <a:ext cx="11532467" cy="629392"/>
          </a:xfrm>
        </p:spPr>
        <p:txBody>
          <a:bodyPr>
            <a:noAutofit/>
          </a:bodyPr>
          <a:lstStyle/>
          <a:p>
            <a:pPr algn="ctr"/>
            <a:r>
              <a:rPr lang="en-US" sz="4400" dirty="0" smtClean="0">
                <a:solidFill>
                  <a:srgbClr val="FFC000"/>
                </a:solidFill>
              </a:rPr>
              <a:t>2.LOGISTIC REGRESSION</a:t>
            </a:r>
            <a:endParaRPr lang="en-US" sz="4400" dirty="0">
              <a:solidFill>
                <a:srgbClr val="FFC000"/>
              </a:solidFill>
            </a:endParaRPr>
          </a:p>
        </p:txBody>
      </p:sp>
      <p:sp>
        <p:nvSpPr>
          <p:cNvPr id="3" name="Content Placeholder 2"/>
          <p:cNvSpPr>
            <a:spLocks noGrp="1"/>
          </p:cNvSpPr>
          <p:nvPr>
            <p:ph idx="4294967295"/>
          </p:nvPr>
        </p:nvSpPr>
        <p:spPr>
          <a:xfrm>
            <a:off x="1175657" y="1698512"/>
            <a:ext cx="11663096" cy="4619161"/>
          </a:xfrm>
        </p:spPr>
        <p:txBody>
          <a:bodyPr/>
          <a:lstStyle/>
          <a:p>
            <a:r>
              <a:rPr lang="en-US" dirty="0"/>
              <a:t>Logistic regression is a classification algorithm used to assign observations to a discrete set of classes</a:t>
            </a:r>
            <a:r>
              <a:rPr lang="en-US" dirty="0" smtClean="0"/>
              <a:t>.</a:t>
            </a:r>
          </a:p>
          <a:p>
            <a:r>
              <a:rPr lang="en-US" dirty="0"/>
              <a:t>Unlike linear regression which outputs continuous number values, logistic regression transforms its output using the logistic sigmoid function to return a probability value which can then be mapped to two or more discrete classes.</a:t>
            </a:r>
          </a:p>
        </p:txBody>
      </p:sp>
    </p:spTree>
    <p:extLst>
      <p:ext uri="{BB962C8B-B14F-4D97-AF65-F5344CB8AC3E}">
        <p14:creationId xmlns:p14="http://schemas.microsoft.com/office/powerpoint/2010/main" val="363024021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95651" y="932461"/>
            <a:ext cx="12838749" cy="1310746"/>
          </a:xfrm>
        </p:spPr>
        <p:txBody>
          <a:bodyPr>
            <a:normAutofit/>
          </a:bodyPr>
          <a:lstStyle/>
          <a:p>
            <a:r>
              <a:rPr lang="en-US" sz="3200" i="1" dirty="0" smtClean="0">
                <a:solidFill>
                  <a:srgbClr val="FFC000"/>
                </a:solidFill>
              </a:rPr>
              <a:t>Types</a:t>
            </a:r>
            <a:r>
              <a:rPr lang="en-US" sz="3200" i="1" dirty="0" smtClean="0"/>
              <a:t> </a:t>
            </a:r>
            <a:r>
              <a:rPr lang="en-US" sz="3200" i="1" dirty="0" smtClean="0">
                <a:solidFill>
                  <a:srgbClr val="FFC000"/>
                </a:solidFill>
              </a:rPr>
              <a:t>of</a:t>
            </a:r>
            <a:r>
              <a:rPr lang="en-US" sz="3200" i="1" dirty="0" smtClean="0"/>
              <a:t> </a:t>
            </a:r>
            <a:r>
              <a:rPr lang="en-US" sz="3200" i="1" dirty="0" smtClean="0">
                <a:solidFill>
                  <a:srgbClr val="FFC000"/>
                </a:solidFill>
              </a:rPr>
              <a:t>logistic</a:t>
            </a:r>
            <a:r>
              <a:rPr lang="en-US" sz="3200" i="1" dirty="0" smtClean="0"/>
              <a:t> </a:t>
            </a:r>
            <a:r>
              <a:rPr lang="en-US" sz="3200" i="1" dirty="0" smtClean="0">
                <a:solidFill>
                  <a:srgbClr val="FFC000"/>
                </a:solidFill>
              </a:rPr>
              <a:t>regression</a:t>
            </a:r>
            <a:endParaRPr lang="en-US" sz="3200" i="1" dirty="0">
              <a:solidFill>
                <a:srgbClr val="FFC000"/>
              </a:solidFill>
            </a:endParaRPr>
          </a:p>
        </p:txBody>
      </p:sp>
      <p:sp>
        <p:nvSpPr>
          <p:cNvPr id="3" name="Content Placeholder 2"/>
          <p:cNvSpPr>
            <a:spLocks noGrp="1"/>
          </p:cNvSpPr>
          <p:nvPr>
            <p:ph idx="4294967295"/>
          </p:nvPr>
        </p:nvSpPr>
        <p:spPr>
          <a:xfrm>
            <a:off x="985652" y="2830848"/>
            <a:ext cx="10664042" cy="2869308"/>
          </a:xfrm>
        </p:spPr>
        <p:txBody>
          <a:bodyPr/>
          <a:lstStyle/>
          <a:p>
            <a:r>
              <a:rPr lang="en-US" dirty="0"/>
              <a:t>Binary (Pass/Fail)</a:t>
            </a:r>
          </a:p>
          <a:p>
            <a:r>
              <a:rPr lang="en-US" dirty="0"/>
              <a:t>Multi (Cats, Dogs, Sheep)</a:t>
            </a:r>
          </a:p>
          <a:p>
            <a:r>
              <a:rPr lang="en-US" dirty="0"/>
              <a:t>Ordinal (Low, Medium, High)</a:t>
            </a:r>
          </a:p>
          <a:p>
            <a:endParaRPr lang="en-US" dirty="0"/>
          </a:p>
        </p:txBody>
      </p:sp>
    </p:spTree>
    <p:extLst>
      <p:ext uri="{BB962C8B-B14F-4D97-AF65-F5344CB8AC3E}">
        <p14:creationId xmlns:p14="http://schemas.microsoft.com/office/powerpoint/2010/main" val="206058402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30036" y="95003"/>
            <a:ext cx="11508717" cy="605641"/>
          </a:xfrm>
        </p:spPr>
        <p:txBody>
          <a:bodyPr>
            <a:normAutofit fontScale="90000"/>
          </a:bodyPr>
          <a:lstStyle/>
          <a:p>
            <a:r>
              <a:rPr lang="en-US" sz="3200" i="1" dirty="0" smtClean="0">
                <a:solidFill>
                  <a:srgbClr val="FFC000"/>
                </a:solidFill>
              </a:rPr>
              <a:t>SIGMOID ACTIVATION</a:t>
            </a:r>
            <a:endParaRPr lang="en-US" sz="3200" i="1" dirty="0">
              <a:solidFill>
                <a:srgbClr val="FFC000"/>
              </a:solidFill>
            </a:endParaRPr>
          </a:p>
        </p:txBody>
      </p:sp>
      <p:sp>
        <p:nvSpPr>
          <p:cNvPr id="3" name="Content Placeholder 2"/>
          <p:cNvSpPr>
            <a:spLocks noGrp="1"/>
          </p:cNvSpPr>
          <p:nvPr>
            <p:ph idx="4294967295"/>
          </p:nvPr>
        </p:nvSpPr>
        <p:spPr>
          <a:xfrm>
            <a:off x="1175657" y="1698512"/>
            <a:ext cx="11663096" cy="4607285"/>
          </a:xfrm>
        </p:spPr>
        <p:txBody>
          <a:bodyPr>
            <a:normAutofit/>
          </a:bodyPr>
          <a:lstStyle/>
          <a:p>
            <a:r>
              <a:rPr lang="en-US" sz="2800" dirty="0"/>
              <a:t>In order to map predicted values to probabilities, we use the </a:t>
            </a:r>
            <a:r>
              <a:rPr lang="en-US" sz="2800" dirty="0">
                <a:hlinkClick r:id="rId2"/>
              </a:rPr>
              <a:t>sigmoid</a:t>
            </a:r>
            <a:r>
              <a:rPr lang="en-US" sz="2800" dirty="0"/>
              <a:t> function. The function maps any real value into another value between 0 and 1. In machine learning, we use sigmoid to map predictions to probabilities</a:t>
            </a:r>
            <a:r>
              <a:rPr lang="en-US" sz="2800" dirty="0" smtClean="0"/>
              <a:t>.</a:t>
            </a:r>
          </a:p>
          <a:p>
            <a:pPr marL="0" indent="0">
              <a:buNone/>
            </a:pPr>
            <a:endParaRPr lang="en-US" sz="2800" dirty="0" smtClean="0"/>
          </a:p>
          <a:p>
            <a:pPr marL="0" indent="0">
              <a:buNone/>
            </a:pPr>
            <a:endParaRPr lang="en-US" sz="2800" dirty="0"/>
          </a:p>
          <a:p>
            <a:pPr marL="0" indent="0">
              <a:buNone/>
            </a:pPr>
            <a:r>
              <a:rPr lang="en-US" sz="2800" dirty="0" smtClean="0"/>
              <a:t>s(z)=output </a:t>
            </a:r>
            <a:r>
              <a:rPr lang="en-US" sz="2800" dirty="0"/>
              <a:t>between 0 and 1 (probability estimate</a:t>
            </a:r>
            <a:r>
              <a:rPr lang="en-US" sz="2800" dirty="0" smtClean="0"/>
              <a:t>)</a:t>
            </a:r>
            <a:endParaRPr lang="en-US" sz="2800" dirty="0"/>
          </a:p>
          <a:p>
            <a:pPr marL="0" indent="0">
              <a:buNone/>
            </a:pPr>
            <a:r>
              <a:rPr lang="en-US" sz="2800" dirty="0"/>
              <a:t> </a:t>
            </a:r>
            <a:r>
              <a:rPr lang="en-US" sz="2800" dirty="0" smtClean="0"/>
              <a:t>z=input </a:t>
            </a:r>
            <a:r>
              <a:rPr lang="en-US" sz="2800" dirty="0"/>
              <a:t>to the function (your algorithm’s prediction e.g. mx + b)</a:t>
            </a:r>
            <a:endParaRPr lang="en-US" sz="2800" dirty="0" smtClean="0"/>
          </a:p>
        </p:txBody>
      </p:sp>
      <p:pic>
        <p:nvPicPr>
          <p:cNvPr id="4" name="Picture 3"/>
          <p:cNvPicPr>
            <a:picLocks noChangeAspect="1"/>
          </p:cNvPicPr>
          <p:nvPr/>
        </p:nvPicPr>
        <p:blipFill>
          <a:blip r:embed="rId3"/>
          <a:stretch>
            <a:fillRect/>
          </a:stretch>
        </p:blipFill>
        <p:spPr>
          <a:xfrm>
            <a:off x="5359425" y="3612841"/>
            <a:ext cx="1571411" cy="611681"/>
          </a:xfrm>
          <a:prstGeom prst="rect">
            <a:avLst/>
          </a:prstGeom>
        </p:spPr>
      </p:pic>
    </p:spTree>
    <p:extLst>
      <p:ext uri="{BB962C8B-B14F-4D97-AF65-F5344CB8AC3E}">
        <p14:creationId xmlns:p14="http://schemas.microsoft.com/office/powerpoint/2010/main" val="380484657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950436" y="1045029"/>
            <a:ext cx="10082279" cy="5557652"/>
          </a:xfrm>
          <a:prstGeom prst="rect">
            <a:avLst/>
          </a:prstGeom>
        </p:spPr>
      </p:pic>
    </p:spTree>
    <p:extLst>
      <p:ext uri="{BB962C8B-B14F-4D97-AF65-F5344CB8AC3E}">
        <p14:creationId xmlns:p14="http://schemas.microsoft.com/office/powerpoint/2010/main" val="158107315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89413" y="95004"/>
            <a:ext cx="11449340" cy="629392"/>
          </a:xfrm>
        </p:spPr>
        <p:txBody>
          <a:bodyPr>
            <a:noAutofit/>
          </a:bodyPr>
          <a:lstStyle/>
          <a:p>
            <a:pPr algn="ctr"/>
            <a:r>
              <a:rPr lang="en-US" sz="4400" dirty="0" smtClean="0">
                <a:solidFill>
                  <a:srgbClr val="FFC000"/>
                </a:solidFill>
              </a:rPr>
              <a:t>3.KNN ALGORITHM</a:t>
            </a:r>
            <a:endParaRPr lang="en-US" sz="4400" dirty="0">
              <a:solidFill>
                <a:srgbClr val="FFC000"/>
              </a:solidFill>
            </a:endParaRPr>
          </a:p>
        </p:txBody>
      </p:sp>
      <p:sp>
        <p:nvSpPr>
          <p:cNvPr id="3" name="Content Placeholder 2"/>
          <p:cNvSpPr>
            <a:spLocks noGrp="1"/>
          </p:cNvSpPr>
          <p:nvPr>
            <p:ph idx="4294967295"/>
          </p:nvPr>
        </p:nvSpPr>
        <p:spPr>
          <a:xfrm>
            <a:off x="1258784" y="1460666"/>
            <a:ext cx="11055928" cy="5180450"/>
          </a:xfrm>
        </p:spPr>
        <p:txBody>
          <a:bodyPr>
            <a:normAutofit fontScale="62500" lnSpcReduction="20000"/>
          </a:bodyPr>
          <a:lstStyle/>
          <a:p>
            <a:r>
              <a:rPr lang="en-US" dirty="0"/>
              <a:t>K-Nearest </a:t>
            </a:r>
            <a:r>
              <a:rPr lang="en-US" dirty="0" err="1"/>
              <a:t>Neighbour</a:t>
            </a:r>
            <a:r>
              <a:rPr lang="en-US" dirty="0"/>
              <a:t> is one of the simplest Machine Learning algorithms based on Supervised Learning technique.</a:t>
            </a:r>
          </a:p>
          <a:p>
            <a:r>
              <a:rPr lang="en-US" dirty="0"/>
              <a:t>K-NN algorithm assumes the similarity between the new case/data and available cases and put the new case into the category that is most similar to the available categories.</a:t>
            </a:r>
          </a:p>
          <a:p>
            <a:r>
              <a:rPr lang="en-US" dirty="0"/>
              <a:t>K-NN algorithm stores all the available data and classifies a new data point based on the similarity. This means when new data appears then it can be easily classified into a well suite category by using K- NN algorithm</a:t>
            </a:r>
            <a:r>
              <a:rPr lang="en-US" dirty="0" smtClean="0"/>
              <a:t>.</a:t>
            </a:r>
          </a:p>
          <a:p>
            <a:r>
              <a:rPr lang="en-US" b="1" dirty="0"/>
              <a:t>Example:</a:t>
            </a:r>
            <a:r>
              <a:rPr lang="en-US" dirty="0"/>
              <a:t> Suppose, we have an image of a creature that looks similar to cat and dog, but we want to know either it is a cat or dog. So for this identification, we can use the KNN algorithm, as it works on a similarity measure. Our KNN model will find the similar features of the new data set to the cats and dogs images and based on the most similar features it will put it in either cat or dog category.</a:t>
            </a:r>
          </a:p>
        </p:txBody>
      </p:sp>
    </p:spTree>
    <p:extLst>
      <p:ext uri="{BB962C8B-B14F-4D97-AF65-F5344CB8AC3E}">
        <p14:creationId xmlns:p14="http://schemas.microsoft.com/office/powerpoint/2010/main" val="31767496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82535" y="95003"/>
            <a:ext cx="11556218" cy="605641"/>
          </a:xfrm>
        </p:spPr>
        <p:txBody>
          <a:bodyPr>
            <a:noAutofit/>
          </a:bodyPr>
          <a:lstStyle/>
          <a:p>
            <a:r>
              <a:rPr lang="en-US" sz="4000" dirty="0" smtClean="0">
                <a:solidFill>
                  <a:srgbClr val="FFC000"/>
                </a:solidFill>
              </a:rPr>
              <a:t>PREREQUISITES</a:t>
            </a:r>
            <a:endParaRPr lang="en-US" sz="4000" dirty="0">
              <a:solidFill>
                <a:srgbClr val="FFC000"/>
              </a:solidFill>
            </a:endParaRPr>
          </a:p>
        </p:txBody>
      </p:sp>
      <p:sp>
        <p:nvSpPr>
          <p:cNvPr id="3" name="Content Placeholder 2"/>
          <p:cNvSpPr>
            <a:spLocks noGrp="1"/>
          </p:cNvSpPr>
          <p:nvPr>
            <p:ph idx="4294967295"/>
          </p:nvPr>
        </p:nvSpPr>
        <p:spPr>
          <a:xfrm>
            <a:off x="1428104" y="1520042"/>
            <a:ext cx="11685266" cy="4299796"/>
          </a:xfrm>
        </p:spPr>
        <p:txBody>
          <a:bodyPr>
            <a:normAutofit/>
          </a:bodyPr>
          <a:lstStyle/>
          <a:p>
            <a:pPr marL="0" indent="0">
              <a:buNone/>
            </a:pPr>
            <a:r>
              <a:rPr lang="en-US" sz="2800" dirty="0" smtClean="0">
                <a:latin typeface="Verdana" panose="020B0604030504040204" pitchFamily="34" charset="0"/>
                <a:ea typeface="Verdana" panose="020B0604030504040204" pitchFamily="34" charset="0"/>
                <a:cs typeface="Verdana" panose="020B0604030504040204" pitchFamily="34" charset="0"/>
              </a:rPr>
              <a:t>Understanding of:</a:t>
            </a:r>
          </a:p>
          <a:p>
            <a:pPr lvl="1">
              <a:buFont typeface="Wingdings" panose="05000000000000000000" pitchFamily="2" charset="2"/>
              <a:buChar char="Ø"/>
            </a:pPr>
            <a:r>
              <a:rPr lang="en-US" sz="2800" dirty="0" smtClean="0">
                <a:latin typeface="Verdana" panose="020B0604030504040204" pitchFamily="34" charset="0"/>
                <a:ea typeface="Verdana" panose="020B0604030504040204" pitchFamily="34" charset="0"/>
                <a:cs typeface="Verdana" panose="020B0604030504040204" pitchFamily="34" charset="0"/>
              </a:rPr>
              <a:t>Data </a:t>
            </a:r>
          </a:p>
          <a:p>
            <a:pPr lvl="1">
              <a:buFont typeface="Wingdings" panose="05000000000000000000" pitchFamily="2" charset="2"/>
              <a:buChar char="Ø"/>
            </a:pPr>
            <a:r>
              <a:rPr lang="en-US" sz="2800" dirty="0" smtClean="0">
                <a:latin typeface="Verdana" panose="020B0604030504040204" pitchFamily="34" charset="0"/>
                <a:ea typeface="Verdana" panose="020B0604030504040204" pitchFamily="34" charset="0"/>
                <a:cs typeface="Verdana" panose="020B0604030504040204" pitchFamily="34" charset="0"/>
              </a:rPr>
              <a:t>Algorithms/logic</a:t>
            </a:r>
          </a:p>
          <a:p>
            <a:pPr lvl="1">
              <a:buFont typeface="Wingdings" panose="05000000000000000000" pitchFamily="2" charset="2"/>
              <a:buChar char="Ø"/>
            </a:pPr>
            <a:r>
              <a:rPr lang="en-US" sz="2800" dirty="0" smtClean="0">
                <a:latin typeface="Verdana" panose="020B0604030504040204" pitchFamily="34" charset="0"/>
                <a:ea typeface="Verdana" panose="020B0604030504040204" pitchFamily="34" charset="0"/>
                <a:cs typeface="Verdana" panose="020B0604030504040204" pitchFamily="34" charset="0"/>
              </a:rPr>
              <a:t>Programming</a:t>
            </a:r>
          </a:p>
          <a:p>
            <a:pPr lvl="1">
              <a:buFont typeface="Wingdings" panose="05000000000000000000" pitchFamily="2" charset="2"/>
              <a:buChar char="Ø"/>
            </a:pPr>
            <a:r>
              <a:rPr lang="en-US" sz="2800" dirty="0" smtClean="0">
                <a:latin typeface="Verdana" panose="020B0604030504040204" pitchFamily="34" charset="0"/>
                <a:ea typeface="Verdana" panose="020B0604030504040204" pitchFamily="34" charset="0"/>
                <a:cs typeface="Verdana" panose="020B0604030504040204" pitchFamily="34" charset="0"/>
              </a:rPr>
              <a:t>Statistics</a:t>
            </a:r>
          </a:p>
          <a:p>
            <a:pPr lvl="1">
              <a:buFont typeface="Wingdings" panose="05000000000000000000" pitchFamily="2" charset="2"/>
              <a:buChar char="Ø"/>
            </a:pPr>
            <a:r>
              <a:rPr lang="en-US" sz="2800" dirty="0" smtClean="0">
                <a:latin typeface="Verdana" panose="020B0604030504040204" pitchFamily="34" charset="0"/>
                <a:ea typeface="Verdana" panose="020B0604030504040204" pitchFamily="34" charset="0"/>
                <a:cs typeface="Verdana" panose="020B0604030504040204" pitchFamily="34" charset="0"/>
              </a:rPr>
              <a:t>Business Domain</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55256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413173" y="965858"/>
            <a:ext cx="10548503" cy="5397725"/>
          </a:xfrm>
          <a:prstGeom prst="rect">
            <a:avLst/>
          </a:prstGeom>
        </p:spPr>
      </p:pic>
    </p:spTree>
    <p:extLst>
      <p:ext uri="{BB962C8B-B14F-4D97-AF65-F5344CB8AC3E}">
        <p14:creationId xmlns:p14="http://schemas.microsoft.com/office/powerpoint/2010/main" val="179054348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01288" y="118754"/>
            <a:ext cx="11437465" cy="641268"/>
          </a:xfrm>
        </p:spPr>
        <p:txBody>
          <a:bodyPr>
            <a:normAutofit fontScale="90000"/>
          </a:bodyPr>
          <a:lstStyle/>
          <a:p>
            <a:r>
              <a:rPr lang="en-US" sz="4400" dirty="0" smtClean="0">
                <a:solidFill>
                  <a:srgbClr val="FFC000"/>
                </a:solidFill>
              </a:rPr>
              <a:t>WORKING OF KNN</a:t>
            </a:r>
            <a:endParaRPr lang="en-US" sz="4400" dirty="0">
              <a:solidFill>
                <a:srgbClr val="FFC000"/>
              </a:solidFill>
            </a:endParaRPr>
          </a:p>
        </p:txBody>
      </p:sp>
      <p:sp>
        <p:nvSpPr>
          <p:cNvPr id="3" name="Content Placeholder 2"/>
          <p:cNvSpPr>
            <a:spLocks noGrp="1"/>
          </p:cNvSpPr>
          <p:nvPr>
            <p:ph idx="4294967295"/>
          </p:nvPr>
        </p:nvSpPr>
        <p:spPr>
          <a:xfrm>
            <a:off x="1377538" y="1344590"/>
            <a:ext cx="10343630" cy="4984958"/>
          </a:xfrm>
        </p:spPr>
        <p:txBody>
          <a:bodyPr>
            <a:noAutofit/>
          </a:bodyPr>
          <a:lstStyle/>
          <a:p>
            <a:r>
              <a:rPr lang="en-US" sz="2400" dirty="0"/>
              <a:t>The K-NN working can be explained on the basis of the below algorithm:</a:t>
            </a:r>
          </a:p>
          <a:p>
            <a:r>
              <a:rPr lang="en-US" sz="2400" b="1" dirty="0"/>
              <a:t>Step-1:</a:t>
            </a:r>
            <a:r>
              <a:rPr lang="en-US" sz="2400" dirty="0"/>
              <a:t> Select the number K of the neighbors</a:t>
            </a:r>
          </a:p>
          <a:p>
            <a:r>
              <a:rPr lang="en-US" sz="2400" b="1" dirty="0"/>
              <a:t>Step-2:</a:t>
            </a:r>
            <a:r>
              <a:rPr lang="en-US" sz="2400" dirty="0"/>
              <a:t> Calculate the Euclidean distance of </a:t>
            </a:r>
            <a:r>
              <a:rPr lang="en-US" sz="2400" b="1" dirty="0"/>
              <a:t>K number of neighbors</a:t>
            </a:r>
            <a:endParaRPr lang="en-US" sz="2400" dirty="0"/>
          </a:p>
          <a:p>
            <a:r>
              <a:rPr lang="en-US" sz="2400" b="1" dirty="0"/>
              <a:t>Step-3:</a:t>
            </a:r>
            <a:r>
              <a:rPr lang="en-US" sz="2400" dirty="0"/>
              <a:t> Take the K nearest neighbors as per the calculated Euclidean distance.</a:t>
            </a:r>
          </a:p>
          <a:p>
            <a:r>
              <a:rPr lang="en-US" sz="2400" b="1" dirty="0"/>
              <a:t>Step-4:</a:t>
            </a:r>
            <a:r>
              <a:rPr lang="en-US" sz="2400" dirty="0"/>
              <a:t> Among these k neighbors, count the number of the data points in each category.</a:t>
            </a:r>
          </a:p>
          <a:p>
            <a:r>
              <a:rPr lang="en-US" sz="2400" b="1" dirty="0"/>
              <a:t>Step-5:</a:t>
            </a:r>
            <a:r>
              <a:rPr lang="en-US" sz="2400" dirty="0"/>
              <a:t> Assign the new data points to that category for which the number of the neighbor is maximum.</a:t>
            </a:r>
          </a:p>
          <a:p>
            <a:r>
              <a:rPr lang="en-US" sz="2400" b="1" dirty="0"/>
              <a:t>Step-6:</a:t>
            </a:r>
            <a:r>
              <a:rPr lang="en-US" sz="2400" dirty="0"/>
              <a:t> Our model is ready.</a:t>
            </a:r>
          </a:p>
        </p:txBody>
      </p:sp>
    </p:spTree>
    <p:extLst>
      <p:ext uri="{BB962C8B-B14F-4D97-AF65-F5344CB8AC3E}">
        <p14:creationId xmlns:p14="http://schemas.microsoft.com/office/powerpoint/2010/main" val="14493183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4294967295"/>
          </p:nvPr>
        </p:nvPicPr>
        <p:blipFill>
          <a:blip r:embed="rId2"/>
          <a:stretch>
            <a:fillRect/>
          </a:stretch>
        </p:blipFill>
        <p:spPr>
          <a:xfrm>
            <a:off x="1496294" y="998712"/>
            <a:ext cx="10572650" cy="5115550"/>
          </a:xfrm>
          <a:prstGeom prst="rect">
            <a:avLst/>
          </a:prstGeom>
        </p:spPr>
      </p:pic>
    </p:spTree>
    <p:extLst>
      <p:ext uri="{BB962C8B-B14F-4D97-AF65-F5344CB8AC3E}">
        <p14:creationId xmlns:p14="http://schemas.microsoft.com/office/powerpoint/2010/main" val="266732538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06286" y="106878"/>
            <a:ext cx="11532467" cy="617517"/>
          </a:xfrm>
        </p:spPr>
        <p:txBody>
          <a:bodyPr>
            <a:noAutofit/>
          </a:bodyPr>
          <a:lstStyle/>
          <a:p>
            <a:pPr algn="ctr"/>
            <a:r>
              <a:rPr lang="en-US" sz="4400" dirty="0" smtClean="0">
                <a:solidFill>
                  <a:srgbClr val="FFC000"/>
                </a:solidFill>
              </a:rPr>
              <a:t>4.SVM (SUPPORT VECTOR MACHINE)</a:t>
            </a:r>
            <a:endParaRPr lang="en-US" sz="4400" dirty="0">
              <a:solidFill>
                <a:srgbClr val="FFC000"/>
              </a:solidFill>
            </a:endParaRPr>
          </a:p>
        </p:txBody>
      </p:sp>
      <p:sp>
        <p:nvSpPr>
          <p:cNvPr id="3" name="Content Placeholder 2"/>
          <p:cNvSpPr>
            <a:spLocks noGrp="1"/>
          </p:cNvSpPr>
          <p:nvPr>
            <p:ph idx="4294967295"/>
          </p:nvPr>
        </p:nvSpPr>
        <p:spPr>
          <a:xfrm>
            <a:off x="1246908" y="1460665"/>
            <a:ext cx="11615595" cy="5000524"/>
          </a:xfrm>
        </p:spPr>
        <p:txBody>
          <a:bodyPr/>
          <a:lstStyle/>
          <a:p>
            <a:pPr>
              <a:lnSpc>
                <a:spcPct val="150000"/>
              </a:lnSpc>
            </a:pPr>
            <a:r>
              <a:rPr lang="en-US" sz="2400" dirty="0"/>
              <a:t>The goal of the SVM algorithm is to create the best line or decision boundary that can segregate n-dimensional space into classes so that we can easily put the new data point in the correct category in the future. This best decision boundary is called a hyperplane</a:t>
            </a:r>
            <a:r>
              <a:rPr lang="en-US" sz="2400" dirty="0" smtClean="0"/>
              <a:t>.</a:t>
            </a:r>
          </a:p>
          <a:p>
            <a:pPr>
              <a:lnSpc>
                <a:spcPct val="150000"/>
              </a:lnSpc>
            </a:pPr>
            <a:r>
              <a:rPr lang="en-US" sz="2400" dirty="0"/>
              <a:t>SVM chooses the extreme points/vectors that help in creating the hyperplane. These extreme cases are called as support vectors, and hence algorithm is termed as Support Vector Machine</a:t>
            </a:r>
          </a:p>
        </p:txBody>
      </p:sp>
    </p:spTree>
    <p:extLst>
      <p:ext uri="{BB962C8B-B14F-4D97-AF65-F5344CB8AC3E}">
        <p14:creationId xmlns:p14="http://schemas.microsoft.com/office/powerpoint/2010/main" val="267340335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2563032" y="961239"/>
            <a:ext cx="9825951" cy="5967536"/>
          </a:xfrm>
          <a:prstGeom prst="rect">
            <a:avLst/>
          </a:prstGeom>
        </p:spPr>
      </p:pic>
    </p:spTree>
    <p:extLst>
      <p:ext uri="{BB962C8B-B14F-4D97-AF65-F5344CB8AC3E}">
        <p14:creationId xmlns:p14="http://schemas.microsoft.com/office/powerpoint/2010/main" val="12421078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2762879" y="1070843"/>
            <a:ext cx="9017443" cy="6013399"/>
          </a:xfrm>
          <a:prstGeom prst="rect">
            <a:avLst/>
          </a:prstGeom>
        </p:spPr>
      </p:pic>
    </p:spTree>
    <p:extLst>
      <p:ext uri="{BB962C8B-B14F-4D97-AF65-F5344CB8AC3E}">
        <p14:creationId xmlns:p14="http://schemas.microsoft.com/office/powerpoint/2010/main" val="365352739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132228" y="1026100"/>
            <a:ext cx="11791140" cy="5381340"/>
          </a:xfrm>
          <a:prstGeom prst="rect">
            <a:avLst/>
          </a:prstGeom>
        </p:spPr>
      </p:pic>
    </p:spTree>
    <p:extLst>
      <p:ext uri="{BB962C8B-B14F-4D97-AF65-F5344CB8AC3E}">
        <p14:creationId xmlns:p14="http://schemas.microsoft.com/office/powerpoint/2010/main" val="35757374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946917" y="942977"/>
            <a:ext cx="10964572" cy="5065937"/>
          </a:xfrm>
          <a:prstGeom prst="rect">
            <a:avLst/>
          </a:prstGeom>
        </p:spPr>
      </p:pic>
    </p:spTree>
    <p:extLst>
      <p:ext uri="{BB962C8B-B14F-4D97-AF65-F5344CB8AC3E}">
        <p14:creationId xmlns:p14="http://schemas.microsoft.com/office/powerpoint/2010/main" val="326504197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73381" y="1188762"/>
            <a:ext cx="10907586" cy="5390168"/>
          </a:xfrm>
          <a:prstGeom prst="rect">
            <a:avLst/>
          </a:prstGeom>
        </p:spPr>
      </p:pic>
    </p:spTree>
    <p:extLst>
      <p:ext uri="{BB962C8B-B14F-4D97-AF65-F5344CB8AC3E}">
        <p14:creationId xmlns:p14="http://schemas.microsoft.com/office/powerpoint/2010/main" val="425352311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235034" y="790876"/>
            <a:ext cx="11032176" cy="5814614"/>
          </a:xfrm>
        </p:spPr>
        <p:txBody>
          <a:bodyPr>
            <a:normAutofit/>
          </a:bodyPr>
          <a:lstStyle/>
          <a:p>
            <a:pPr marL="0" indent="0">
              <a:lnSpc>
                <a:spcPct val="150000"/>
              </a:lnSpc>
              <a:buNone/>
            </a:pPr>
            <a:r>
              <a:rPr lang="en-US" sz="2400" b="1" dirty="0">
                <a:solidFill>
                  <a:srgbClr val="FFC000"/>
                </a:solidFill>
              </a:rPr>
              <a:t>Types of </a:t>
            </a:r>
            <a:r>
              <a:rPr lang="en-US" sz="2400" b="1" dirty="0" smtClean="0">
                <a:solidFill>
                  <a:srgbClr val="FFC000"/>
                </a:solidFill>
              </a:rPr>
              <a:t>SVM</a:t>
            </a:r>
            <a:endParaRPr lang="en-US" sz="2400" b="1" dirty="0"/>
          </a:p>
          <a:p>
            <a:pPr marL="0" indent="0">
              <a:lnSpc>
                <a:spcPct val="150000"/>
              </a:lnSpc>
              <a:buNone/>
            </a:pPr>
            <a:r>
              <a:rPr lang="en-US" sz="2400" b="1" dirty="0"/>
              <a:t>SVM can be of two types:</a:t>
            </a:r>
            <a:endParaRPr lang="en-US" sz="2400" dirty="0"/>
          </a:p>
          <a:p>
            <a:pPr>
              <a:lnSpc>
                <a:spcPct val="150000"/>
              </a:lnSpc>
            </a:pPr>
            <a:r>
              <a:rPr lang="en-US" sz="2400" b="1" dirty="0"/>
              <a:t>Linear SVM:</a:t>
            </a:r>
            <a:r>
              <a:rPr lang="en-US" sz="2400" dirty="0"/>
              <a:t> Linear SVM is used for linearly separable data, which means if a dataset can be classified into two classes by using a single straight line, then such data is termed as linearly separable data, and classifier is used called as Linear SVM classifier.</a:t>
            </a:r>
          </a:p>
          <a:p>
            <a:pPr>
              <a:lnSpc>
                <a:spcPct val="150000"/>
              </a:lnSpc>
            </a:pPr>
            <a:r>
              <a:rPr lang="en-US" sz="2400" b="1" dirty="0"/>
              <a:t>Non-linear SVM:</a:t>
            </a:r>
            <a:r>
              <a:rPr lang="en-US" sz="2400" dirty="0"/>
              <a:t> Non-Linear SVM is used for non-linearly separated data, which means if a dataset cannot be classified by using a straight line, then such data is termed as non-linear data and classifier used is called as Non-linear SVM classifier.</a:t>
            </a:r>
          </a:p>
          <a:p>
            <a:pPr>
              <a:lnSpc>
                <a:spcPct val="150000"/>
              </a:lnSpc>
            </a:pPr>
            <a:endParaRPr lang="en-US" sz="2400" dirty="0"/>
          </a:p>
        </p:txBody>
      </p:sp>
    </p:spTree>
    <p:extLst>
      <p:ext uri="{BB962C8B-B14F-4D97-AF65-F5344CB8AC3E}">
        <p14:creationId xmlns:p14="http://schemas.microsoft.com/office/powerpoint/2010/main" val="7083034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18165" y="113063"/>
            <a:ext cx="11827819" cy="694459"/>
          </a:xfrm>
        </p:spPr>
        <p:txBody>
          <a:bodyPr>
            <a:noAutofit/>
          </a:bodyPr>
          <a:lstStyle/>
          <a:p>
            <a:r>
              <a:rPr lang="en-US" sz="4400" dirty="0" smtClean="0">
                <a:solidFill>
                  <a:srgbClr val="FFC000"/>
                </a:solidFill>
              </a:rPr>
              <a:t>PANDAS</a:t>
            </a:r>
            <a:endParaRPr lang="en-US" sz="4400" dirty="0">
              <a:solidFill>
                <a:srgbClr val="FFC000"/>
              </a:solidFill>
            </a:endParaRPr>
          </a:p>
        </p:txBody>
      </p:sp>
      <p:sp>
        <p:nvSpPr>
          <p:cNvPr id="3" name="Content Placeholder 2"/>
          <p:cNvSpPr>
            <a:spLocks noGrp="1"/>
          </p:cNvSpPr>
          <p:nvPr>
            <p:ph idx="4294967295"/>
          </p:nvPr>
        </p:nvSpPr>
        <p:spPr>
          <a:xfrm>
            <a:off x="902527" y="1401288"/>
            <a:ext cx="11590537" cy="4558930"/>
          </a:xfrm>
        </p:spPr>
        <p:txBody>
          <a:bodyPr/>
          <a:lstStyle/>
          <a:p>
            <a:r>
              <a:rPr lang="en-US" sz="2400" dirty="0">
                <a:latin typeface="Verdana" panose="020B0604030504040204" pitchFamily="34" charset="0"/>
                <a:ea typeface="Verdana" panose="020B0604030504040204" pitchFamily="34" charset="0"/>
                <a:cs typeface="Verdana" panose="020B0604030504040204" pitchFamily="34" charset="0"/>
              </a:rPr>
              <a:t>Pandas is an open source, BSD-licensed library providing high-performance, easy-to-use data structures and data analysis tools for the Python programming language.</a:t>
            </a:r>
          </a:p>
          <a:p>
            <a:r>
              <a:rPr lang="en-US" sz="2400" dirty="0">
                <a:latin typeface="Verdana" panose="020B0604030504040204" pitchFamily="34" charset="0"/>
                <a:ea typeface="Verdana" panose="020B0604030504040204" pitchFamily="34" charset="0"/>
                <a:cs typeface="Verdana" panose="020B0604030504040204" pitchFamily="34" charset="0"/>
              </a:rPr>
              <a:t>Pandas stands for ‘Python Data Analysis Library’ and the name is derived from panel data which is an econometric term for multidimensional datasets.</a:t>
            </a:r>
          </a:p>
          <a:p>
            <a:pPr marL="0" indent="0">
              <a:buNone/>
            </a:pPr>
            <a:endParaRPr lang="en-US" dirty="0"/>
          </a:p>
        </p:txBody>
      </p:sp>
    </p:spTree>
    <p:extLst>
      <p:ext uri="{BB962C8B-B14F-4D97-AF65-F5344CB8AC3E}">
        <p14:creationId xmlns:p14="http://schemas.microsoft.com/office/powerpoint/2010/main" val="183683247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501809" y="912026"/>
            <a:ext cx="10756537" cy="5028167"/>
          </a:xfrm>
          <a:prstGeom prst="rect">
            <a:avLst/>
          </a:prstGeom>
        </p:spPr>
      </p:pic>
    </p:spTree>
    <p:extLst>
      <p:ext uri="{BB962C8B-B14F-4D97-AF65-F5344CB8AC3E}">
        <p14:creationId xmlns:p14="http://schemas.microsoft.com/office/powerpoint/2010/main" val="235450441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18161" y="95004"/>
            <a:ext cx="11520592" cy="593766"/>
          </a:xfrm>
        </p:spPr>
        <p:txBody>
          <a:bodyPr>
            <a:normAutofit fontScale="90000"/>
          </a:bodyPr>
          <a:lstStyle/>
          <a:p>
            <a:pPr algn="ctr"/>
            <a:r>
              <a:rPr lang="en-US" dirty="0" smtClean="0">
                <a:solidFill>
                  <a:srgbClr val="D6A300"/>
                </a:solidFill>
              </a:rPr>
              <a:t>TUNING PARAMETERS</a:t>
            </a:r>
            <a:endParaRPr lang="en-US" dirty="0">
              <a:solidFill>
                <a:srgbClr val="D6A300"/>
              </a:solidFill>
            </a:endParaRPr>
          </a:p>
        </p:txBody>
      </p:sp>
      <p:sp>
        <p:nvSpPr>
          <p:cNvPr id="3" name="Content Placeholder 2"/>
          <p:cNvSpPr>
            <a:spLocks noGrp="1"/>
          </p:cNvSpPr>
          <p:nvPr>
            <p:ph idx="4294967295"/>
          </p:nvPr>
        </p:nvSpPr>
        <p:spPr>
          <a:xfrm>
            <a:off x="1401288" y="1327459"/>
            <a:ext cx="10771183" cy="5412286"/>
          </a:xfrm>
        </p:spPr>
        <p:txBody>
          <a:bodyPr>
            <a:normAutofit/>
          </a:bodyPr>
          <a:lstStyle/>
          <a:p>
            <a:pPr marL="0" indent="0">
              <a:buNone/>
            </a:pPr>
            <a:r>
              <a:rPr lang="en-US" sz="2400" b="1" dirty="0">
                <a:solidFill>
                  <a:srgbClr val="D6A300"/>
                </a:solidFill>
              </a:rPr>
              <a:t>Kernel</a:t>
            </a:r>
          </a:p>
          <a:p>
            <a:r>
              <a:rPr lang="en-US" sz="2400" dirty="0"/>
              <a:t>The learning of the hyperplane in linear SVM is done by transforming the problem using some linear algebra. This is where the kernel plays role.</a:t>
            </a:r>
          </a:p>
          <a:p>
            <a:r>
              <a:rPr lang="en-US" sz="2400" dirty="0"/>
              <a:t>For </a:t>
            </a:r>
            <a:r>
              <a:rPr lang="en-US" sz="2400" b="1" dirty="0"/>
              <a:t>linear kernel</a:t>
            </a:r>
            <a:r>
              <a:rPr lang="en-US" sz="2400" dirty="0"/>
              <a:t> the equation for prediction for a new input using the dot product between the input (x) and each support vector (xi) is calculated as follows:</a:t>
            </a:r>
          </a:p>
          <a:p>
            <a:r>
              <a:rPr lang="en-US" sz="2400" dirty="0"/>
              <a:t>f(x) = B(0) + sum(</a:t>
            </a:r>
            <a:r>
              <a:rPr lang="en-US" sz="2400" dirty="0" err="1"/>
              <a:t>ai</a:t>
            </a:r>
            <a:r>
              <a:rPr lang="en-US" sz="2400" dirty="0"/>
              <a:t> * (</a:t>
            </a:r>
            <a:r>
              <a:rPr lang="en-US" sz="2400" dirty="0" err="1"/>
              <a:t>x,xi</a:t>
            </a:r>
            <a:r>
              <a:rPr lang="en-US" sz="2400" dirty="0"/>
              <a:t>))</a:t>
            </a:r>
          </a:p>
          <a:p>
            <a:r>
              <a:rPr lang="en-US" sz="2400" dirty="0"/>
              <a:t>This is an equation that involves calculating the inner products of a new input vector (x) with all support vectors in training data. The coefficients B0 and </a:t>
            </a:r>
            <a:r>
              <a:rPr lang="en-US" sz="2400" dirty="0" err="1"/>
              <a:t>ai</a:t>
            </a:r>
            <a:r>
              <a:rPr lang="en-US" sz="2400" dirty="0"/>
              <a:t> (for each input) must be estimated from the training data by the learning algorithm.</a:t>
            </a:r>
          </a:p>
        </p:txBody>
      </p:sp>
    </p:spTree>
    <p:extLst>
      <p:ext uri="{BB962C8B-B14F-4D97-AF65-F5344CB8AC3E}">
        <p14:creationId xmlns:p14="http://schemas.microsoft.com/office/powerpoint/2010/main" val="8725201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294410" y="1048599"/>
            <a:ext cx="11483439" cy="5565957"/>
          </a:xfrm>
        </p:spPr>
        <p:txBody>
          <a:bodyPr>
            <a:normAutofit/>
          </a:bodyPr>
          <a:lstStyle/>
          <a:p>
            <a:pPr marL="0" indent="0">
              <a:buNone/>
            </a:pPr>
            <a:r>
              <a:rPr lang="en-US" sz="2800" b="1" dirty="0" smtClean="0">
                <a:solidFill>
                  <a:srgbClr val="D6A300"/>
                </a:solidFill>
              </a:rPr>
              <a:t>Regularization</a:t>
            </a:r>
          </a:p>
          <a:p>
            <a:pPr marL="0" indent="0">
              <a:buNone/>
            </a:pPr>
            <a:endParaRPr lang="en-US" sz="2800" b="1" dirty="0">
              <a:solidFill>
                <a:schemeClr val="accent2"/>
              </a:solidFill>
            </a:endParaRPr>
          </a:p>
          <a:p>
            <a:r>
              <a:rPr lang="en-US" sz="2800" dirty="0"/>
              <a:t>The Regularization parameter (often termed as C parameter in python’s </a:t>
            </a:r>
            <a:r>
              <a:rPr lang="en-US" sz="2800" dirty="0" err="1"/>
              <a:t>sklearn</a:t>
            </a:r>
            <a:r>
              <a:rPr lang="en-US" sz="2800" dirty="0"/>
              <a:t> library) tells the SVM optimization how much you want to avoid misclassifying each training example.</a:t>
            </a:r>
          </a:p>
          <a:p>
            <a:r>
              <a:rPr lang="en-US" sz="2800" dirty="0"/>
              <a:t>For large values of C, the optimization will choose a smaller-margin hyperplane if that hyperplane does a better job of getting all the training points classified correctly. Conversely, a very small value of C will cause the optimizer to look for a larger-margin separating hyperplane, even if that hyperplane misclassifies more points</a:t>
            </a:r>
            <a:r>
              <a:rPr lang="en-US" sz="2800" dirty="0" smtClean="0"/>
              <a:t>.</a:t>
            </a:r>
            <a:endParaRPr lang="en-US" sz="2800" dirty="0"/>
          </a:p>
        </p:txBody>
      </p:sp>
    </p:spTree>
    <p:extLst>
      <p:ext uri="{BB962C8B-B14F-4D97-AF65-F5344CB8AC3E}">
        <p14:creationId xmlns:p14="http://schemas.microsoft.com/office/powerpoint/2010/main" val="418626171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282535" y="1110495"/>
            <a:ext cx="11720946" cy="2214596"/>
          </a:xfrm>
        </p:spPr>
        <p:txBody>
          <a:bodyPr/>
          <a:lstStyle/>
          <a:p>
            <a:r>
              <a:rPr lang="en-US" sz="2800" dirty="0"/>
              <a:t>The images below (same as image 1 and image 2 in section 2) are example of two different regularization parameter. Left one has some misclassification due to lower regularization value. Higher value leads to results like right one</a:t>
            </a:r>
            <a:r>
              <a:rPr lang="en-US" sz="2800" dirty="0" smtClean="0"/>
              <a:t>.</a:t>
            </a:r>
            <a:endParaRPr lang="en-US" sz="2800" dirty="0"/>
          </a:p>
        </p:txBody>
      </p:sp>
      <p:pic>
        <p:nvPicPr>
          <p:cNvPr id="4" name="Picture 3"/>
          <p:cNvPicPr>
            <a:picLocks noChangeAspect="1"/>
          </p:cNvPicPr>
          <p:nvPr/>
        </p:nvPicPr>
        <p:blipFill>
          <a:blip r:embed="rId2"/>
          <a:stretch>
            <a:fillRect/>
          </a:stretch>
        </p:blipFill>
        <p:spPr>
          <a:xfrm>
            <a:off x="1816924" y="3546728"/>
            <a:ext cx="10307781" cy="3312683"/>
          </a:xfrm>
          <a:prstGeom prst="rect">
            <a:avLst/>
          </a:prstGeom>
        </p:spPr>
      </p:pic>
    </p:spTree>
    <p:extLst>
      <p:ext uri="{BB962C8B-B14F-4D97-AF65-F5344CB8AC3E}">
        <p14:creationId xmlns:p14="http://schemas.microsoft.com/office/powerpoint/2010/main" val="360661427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306285" y="1310746"/>
            <a:ext cx="10391991" cy="5330366"/>
          </a:xfrm>
        </p:spPr>
        <p:txBody>
          <a:bodyPr/>
          <a:lstStyle/>
          <a:p>
            <a:pPr marL="0" indent="0">
              <a:buNone/>
            </a:pPr>
            <a:r>
              <a:rPr lang="en-US" sz="2800" b="1" dirty="0" smtClean="0">
                <a:solidFill>
                  <a:srgbClr val="D6A300"/>
                </a:solidFill>
              </a:rPr>
              <a:t>Gamma</a:t>
            </a:r>
            <a:endParaRPr lang="en-US" sz="2800" b="1" dirty="0">
              <a:solidFill>
                <a:srgbClr val="D6A300"/>
              </a:solidFill>
            </a:endParaRPr>
          </a:p>
          <a:p>
            <a:pPr marL="0" indent="0">
              <a:buNone/>
            </a:pPr>
            <a:endParaRPr lang="en-US" sz="2800" dirty="0" smtClean="0"/>
          </a:p>
          <a:p>
            <a:r>
              <a:rPr lang="en-US" sz="2800" dirty="0" smtClean="0"/>
              <a:t>The </a:t>
            </a:r>
            <a:r>
              <a:rPr lang="en-US" sz="2800" dirty="0"/>
              <a:t>gamma parameter defines how far the influence of a single training example reaches, with low values meaning ‘far’ and high values meaning ‘close’. In other words, with low gamma, points far away from plausible </a:t>
            </a:r>
            <a:r>
              <a:rPr lang="en-US" sz="2800" dirty="0" err="1"/>
              <a:t>seperation</a:t>
            </a:r>
            <a:r>
              <a:rPr lang="en-US" sz="2800" dirty="0"/>
              <a:t> line are considered in calculation for the </a:t>
            </a:r>
            <a:r>
              <a:rPr lang="en-US" sz="2800" dirty="0" err="1"/>
              <a:t>seperation</a:t>
            </a:r>
            <a:r>
              <a:rPr lang="en-US" sz="2800" dirty="0"/>
              <a:t> line. Where as high gamma means the points close to plausible line are considered in calculation.</a:t>
            </a:r>
          </a:p>
        </p:txBody>
      </p:sp>
    </p:spTree>
    <p:extLst>
      <p:ext uri="{BB962C8B-B14F-4D97-AF65-F5344CB8AC3E}">
        <p14:creationId xmlns:p14="http://schemas.microsoft.com/office/powerpoint/2010/main" val="54881175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4294967295"/>
          </p:nvPr>
        </p:nvPicPr>
        <p:blipFill>
          <a:blip r:embed="rId2"/>
          <a:stretch>
            <a:fillRect/>
          </a:stretch>
        </p:blipFill>
        <p:spPr>
          <a:xfrm>
            <a:off x="1377538" y="952113"/>
            <a:ext cx="9547761" cy="5793072"/>
          </a:xfrm>
          <a:prstGeom prst="rect">
            <a:avLst/>
          </a:prstGeom>
        </p:spPr>
      </p:pic>
    </p:spTree>
    <p:extLst>
      <p:ext uri="{BB962C8B-B14F-4D97-AF65-F5344CB8AC3E}">
        <p14:creationId xmlns:p14="http://schemas.microsoft.com/office/powerpoint/2010/main" val="68273961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567542" y="1034037"/>
            <a:ext cx="9999023" cy="5758650"/>
          </a:xfrm>
          <a:prstGeom prst="rect">
            <a:avLst/>
          </a:prstGeom>
        </p:spPr>
      </p:pic>
    </p:spTree>
    <p:extLst>
      <p:ext uri="{BB962C8B-B14F-4D97-AF65-F5344CB8AC3E}">
        <p14:creationId xmlns:p14="http://schemas.microsoft.com/office/powerpoint/2010/main" val="143795662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98171" y="130629"/>
            <a:ext cx="9892368" cy="605641"/>
          </a:xfrm>
        </p:spPr>
        <p:txBody>
          <a:bodyPr>
            <a:noAutofit/>
          </a:bodyPr>
          <a:lstStyle/>
          <a:p>
            <a:pPr algn="ctr"/>
            <a:r>
              <a:rPr lang="en-US" sz="4400" dirty="0" smtClean="0">
                <a:solidFill>
                  <a:srgbClr val="FFC000"/>
                </a:solidFill>
              </a:rPr>
              <a:t>5.Decision tree</a:t>
            </a:r>
            <a:endParaRPr lang="en-US" sz="4400" dirty="0">
              <a:solidFill>
                <a:srgbClr val="FFC000"/>
              </a:solidFill>
            </a:endParaRPr>
          </a:p>
        </p:txBody>
      </p:sp>
      <p:sp>
        <p:nvSpPr>
          <p:cNvPr id="3" name="Content Placeholder 2"/>
          <p:cNvSpPr>
            <a:spLocks noGrp="1"/>
          </p:cNvSpPr>
          <p:nvPr>
            <p:ph idx="4294967295"/>
          </p:nvPr>
        </p:nvSpPr>
        <p:spPr>
          <a:xfrm>
            <a:off x="1258784" y="1698512"/>
            <a:ext cx="11579969" cy="5190189"/>
          </a:xfrm>
        </p:spPr>
        <p:txBody>
          <a:bodyPr/>
          <a:lstStyle/>
          <a:p>
            <a:r>
              <a:rPr lang="en-US" sz="2800" dirty="0"/>
              <a:t>It is a tree-structured classifier, where internal nodes represent the features of a dataset, branches represent the decision rules and each leaf node represents the outcome</a:t>
            </a:r>
            <a:r>
              <a:rPr lang="en-US" sz="2800" dirty="0" smtClean="0"/>
              <a:t>.</a:t>
            </a:r>
          </a:p>
          <a:p>
            <a:r>
              <a:rPr lang="en-US" sz="2800" dirty="0"/>
              <a:t>In a Decision tree, there are two nodes, which are the </a:t>
            </a:r>
            <a:r>
              <a:rPr lang="en-US" sz="2800" b="1" dirty="0"/>
              <a:t>Decision Node</a:t>
            </a:r>
            <a:r>
              <a:rPr lang="en-US" sz="2800" dirty="0"/>
              <a:t> and</a:t>
            </a:r>
            <a:r>
              <a:rPr lang="en-US" sz="2800" b="1" dirty="0"/>
              <a:t> Leaf Node.</a:t>
            </a:r>
            <a:r>
              <a:rPr lang="en-US" sz="2800" dirty="0"/>
              <a:t> Decision nodes are used to make any decision and have multiple branches, whereas Leaf nodes are the output of those decisions and do not contain any further branches.</a:t>
            </a:r>
          </a:p>
        </p:txBody>
      </p:sp>
    </p:spTree>
    <p:extLst>
      <p:ext uri="{BB962C8B-B14F-4D97-AF65-F5344CB8AC3E}">
        <p14:creationId xmlns:p14="http://schemas.microsoft.com/office/powerpoint/2010/main" val="157339161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2687927" y="996984"/>
            <a:ext cx="8997392" cy="5783827"/>
          </a:xfrm>
          <a:prstGeom prst="rect">
            <a:avLst/>
          </a:prstGeom>
        </p:spPr>
      </p:pic>
    </p:spTree>
    <p:extLst>
      <p:ext uri="{BB962C8B-B14F-4D97-AF65-F5344CB8AC3E}">
        <p14:creationId xmlns:p14="http://schemas.microsoft.com/office/powerpoint/2010/main" val="25663906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25039" y="95004"/>
            <a:ext cx="10165500" cy="617516"/>
          </a:xfrm>
        </p:spPr>
        <p:txBody>
          <a:bodyPr>
            <a:noAutofit/>
          </a:bodyPr>
          <a:lstStyle/>
          <a:p>
            <a:r>
              <a:rPr lang="en-US" sz="4400" dirty="0" smtClean="0">
                <a:solidFill>
                  <a:srgbClr val="FFC000"/>
                </a:solidFill>
              </a:rPr>
              <a:t>WORKING OF DECISION TREE</a:t>
            </a:r>
            <a:endParaRPr lang="en-US" sz="4400" dirty="0">
              <a:solidFill>
                <a:srgbClr val="FFC000"/>
              </a:solidFill>
            </a:endParaRPr>
          </a:p>
        </p:txBody>
      </p:sp>
      <p:sp>
        <p:nvSpPr>
          <p:cNvPr id="3" name="Content Placeholder 2"/>
          <p:cNvSpPr>
            <a:spLocks noGrp="1"/>
          </p:cNvSpPr>
          <p:nvPr>
            <p:ph idx="4294967295"/>
          </p:nvPr>
        </p:nvSpPr>
        <p:spPr>
          <a:xfrm>
            <a:off x="1270661" y="1258784"/>
            <a:ext cx="11732820" cy="5379522"/>
          </a:xfrm>
        </p:spPr>
        <p:txBody>
          <a:bodyPr>
            <a:normAutofit fontScale="85000" lnSpcReduction="10000"/>
          </a:bodyPr>
          <a:lstStyle/>
          <a:p>
            <a:pPr>
              <a:lnSpc>
                <a:spcPct val="150000"/>
              </a:lnSpc>
            </a:pPr>
            <a:r>
              <a:rPr lang="en-US" sz="2000" dirty="0"/>
              <a:t>In a decision tree, for predicting the class of the given dataset, the algorithm starts from the root node of the tree. This algorithm compares the values of root attribute with the record (real dataset) attribute and, based on the comparison, follows the branch and jumps to the next node</a:t>
            </a:r>
            <a:r>
              <a:rPr lang="en-US" sz="2000" dirty="0" smtClean="0"/>
              <a:t>.</a:t>
            </a:r>
          </a:p>
          <a:p>
            <a:pPr>
              <a:lnSpc>
                <a:spcPct val="150000"/>
              </a:lnSpc>
            </a:pPr>
            <a:r>
              <a:rPr lang="en-US" sz="2000" dirty="0"/>
              <a:t>For the next node, the algorithm again compares the attribute value with the other sub-nodes and move further. It continues the process until it reaches the leaf node of the tree. </a:t>
            </a:r>
            <a:endParaRPr lang="en-US" sz="2000" dirty="0" smtClean="0"/>
          </a:p>
          <a:p>
            <a:pPr marL="0" indent="0">
              <a:lnSpc>
                <a:spcPct val="150000"/>
              </a:lnSpc>
              <a:buNone/>
            </a:pPr>
            <a:r>
              <a:rPr lang="en-US" sz="2000" dirty="0" smtClean="0"/>
              <a:t>The </a:t>
            </a:r>
            <a:r>
              <a:rPr lang="en-US" sz="2000" dirty="0"/>
              <a:t>complete process can be better understood using the below algorithm:</a:t>
            </a:r>
          </a:p>
          <a:p>
            <a:pPr>
              <a:lnSpc>
                <a:spcPct val="150000"/>
              </a:lnSpc>
            </a:pPr>
            <a:r>
              <a:rPr lang="en-US" sz="2000" b="1" dirty="0"/>
              <a:t>Step-1:</a:t>
            </a:r>
            <a:r>
              <a:rPr lang="en-US" sz="2000" dirty="0"/>
              <a:t> Begin the tree with the root node, says S, which contains the complete dataset.</a:t>
            </a:r>
          </a:p>
          <a:p>
            <a:pPr>
              <a:lnSpc>
                <a:spcPct val="150000"/>
              </a:lnSpc>
            </a:pPr>
            <a:r>
              <a:rPr lang="en-US" sz="2000" b="1" dirty="0"/>
              <a:t>Step-2:</a:t>
            </a:r>
            <a:r>
              <a:rPr lang="en-US" sz="2000" dirty="0"/>
              <a:t> Find the best attribute in the dataset using </a:t>
            </a:r>
            <a:r>
              <a:rPr lang="en-US" sz="2000" b="1" dirty="0"/>
              <a:t>Attribute Selection Measure (ASM).</a:t>
            </a:r>
            <a:endParaRPr lang="en-US" sz="2000" dirty="0"/>
          </a:p>
          <a:p>
            <a:pPr>
              <a:lnSpc>
                <a:spcPct val="150000"/>
              </a:lnSpc>
            </a:pPr>
            <a:r>
              <a:rPr lang="en-US" sz="2000" b="1" dirty="0"/>
              <a:t>Step-3:</a:t>
            </a:r>
            <a:r>
              <a:rPr lang="en-US" sz="2000" dirty="0"/>
              <a:t> Divide the S into subsets that contains possible values for the best attributes.</a:t>
            </a:r>
          </a:p>
          <a:p>
            <a:pPr>
              <a:lnSpc>
                <a:spcPct val="150000"/>
              </a:lnSpc>
            </a:pPr>
            <a:r>
              <a:rPr lang="en-US" sz="2000" b="1" dirty="0"/>
              <a:t>Step-4:</a:t>
            </a:r>
            <a:r>
              <a:rPr lang="en-US" sz="2000" dirty="0"/>
              <a:t> Generate the decision tree node, which contains the best attribute.</a:t>
            </a:r>
          </a:p>
          <a:p>
            <a:pPr>
              <a:lnSpc>
                <a:spcPct val="150000"/>
              </a:lnSpc>
            </a:pPr>
            <a:r>
              <a:rPr lang="en-US" sz="2000" b="1" dirty="0"/>
              <a:t>Step-5:</a:t>
            </a:r>
            <a:r>
              <a:rPr lang="en-US" sz="2000" dirty="0"/>
              <a:t> Recursively make new decision trees using the subsets of the dataset created in step -3. Continue this process until a stage is reached where you cannot further classify the nodes and called the final node as a leaf node.</a:t>
            </a:r>
          </a:p>
          <a:p>
            <a:pPr>
              <a:lnSpc>
                <a:spcPct val="150000"/>
              </a:lnSpc>
            </a:pPr>
            <a:endParaRPr lang="en-US" sz="2000" dirty="0"/>
          </a:p>
        </p:txBody>
      </p:sp>
    </p:spTree>
    <p:extLst>
      <p:ext uri="{BB962C8B-B14F-4D97-AF65-F5344CB8AC3E}">
        <p14:creationId xmlns:p14="http://schemas.microsoft.com/office/powerpoint/2010/main" val="7357465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06291" y="95004"/>
            <a:ext cx="11851570" cy="581890"/>
          </a:xfrm>
        </p:spPr>
        <p:txBody>
          <a:bodyPr>
            <a:noAutofit/>
          </a:bodyPr>
          <a:lstStyle/>
          <a:p>
            <a:r>
              <a:rPr lang="en-US" sz="4400" dirty="0" smtClean="0">
                <a:solidFill>
                  <a:srgbClr val="FFC000"/>
                </a:solidFill>
                <a:latin typeface="Verdana" panose="020B0604030504040204" pitchFamily="34" charset="0"/>
                <a:ea typeface="Verdana" panose="020B0604030504040204" pitchFamily="34" charset="0"/>
                <a:cs typeface="Verdana" panose="020B0604030504040204" pitchFamily="34" charset="0"/>
              </a:rPr>
              <a:t>AGENDA</a:t>
            </a:r>
            <a:endParaRPr lang="en-US" sz="4400" dirty="0">
              <a:solidFill>
                <a:srgbClr val="FFC000"/>
              </a:solidFill>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4294967295"/>
          </p:nvPr>
        </p:nvSpPr>
        <p:spPr>
          <a:xfrm>
            <a:off x="1246912" y="1603690"/>
            <a:ext cx="11141030" cy="4210773"/>
          </a:xfrm>
        </p:spPr>
        <p:txBody>
          <a:bodyPr>
            <a:normAutofit/>
          </a:bodyPr>
          <a:lstStyle/>
          <a:p>
            <a:r>
              <a:rPr lang="en-US" sz="4000" dirty="0" smtClean="0">
                <a:latin typeface="Verdana" panose="020B0604030504040204" pitchFamily="34" charset="0"/>
                <a:ea typeface="Verdana" panose="020B0604030504040204" pitchFamily="34" charset="0"/>
                <a:cs typeface="Verdana" panose="020B0604030504040204" pitchFamily="34" charset="0"/>
              </a:rPr>
              <a:t>What is Data frames</a:t>
            </a:r>
          </a:p>
          <a:p>
            <a:r>
              <a:rPr lang="en-US" sz="4000" dirty="0" smtClean="0">
                <a:latin typeface="Verdana" panose="020B0604030504040204" pitchFamily="34" charset="0"/>
                <a:ea typeface="Verdana" panose="020B0604030504040204" pitchFamily="34" charset="0"/>
                <a:cs typeface="Verdana" panose="020B0604030504040204" pitchFamily="34" charset="0"/>
              </a:rPr>
              <a:t>What is Data Series</a:t>
            </a:r>
          </a:p>
          <a:p>
            <a:r>
              <a:rPr lang="en-US" sz="4000" dirty="0" smtClean="0">
                <a:latin typeface="Verdana" panose="020B0604030504040204" pitchFamily="34" charset="0"/>
                <a:ea typeface="Verdana" panose="020B0604030504040204" pitchFamily="34" charset="0"/>
                <a:cs typeface="Verdana" panose="020B0604030504040204" pitchFamily="34" charset="0"/>
              </a:rPr>
              <a:t>Different operations in Pandas</a:t>
            </a:r>
          </a:p>
          <a:p>
            <a:endParaRPr lang="en-US" dirty="0"/>
          </a:p>
        </p:txBody>
      </p:sp>
    </p:spTree>
    <p:extLst>
      <p:ext uri="{BB962C8B-B14F-4D97-AF65-F5344CB8AC3E}">
        <p14:creationId xmlns:p14="http://schemas.microsoft.com/office/powerpoint/2010/main" val="142213205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2158376" y="1314388"/>
            <a:ext cx="10251338" cy="5391534"/>
          </a:xfrm>
          <a:prstGeom prst="rect">
            <a:avLst/>
          </a:prstGeom>
        </p:spPr>
      </p:pic>
    </p:spTree>
    <p:extLst>
      <p:ext uri="{BB962C8B-B14F-4D97-AF65-F5344CB8AC3E}">
        <p14:creationId xmlns:p14="http://schemas.microsoft.com/office/powerpoint/2010/main" val="221667316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06286" y="106878"/>
            <a:ext cx="11532467" cy="617517"/>
          </a:xfrm>
        </p:spPr>
        <p:txBody>
          <a:bodyPr>
            <a:normAutofit/>
          </a:bodyPr>
          <a:lstStyle/>
          <a:p>
            <a:r>
              <a:rPr lang="en-US" sz="3200" dirty="0" smtClean="0">
                <a:solidFill>
                  <a:srgbClr val="D6A300"/>
                </a:solidFill>
              </a:rPr>
              <a:t>INFORMATION GAIN</a:t>
            </a:r>
            <a:endParaRPr lang="en-US" sz="3200" dirty="0">
              <a:solidFill>
                <a:srgbClr val="D6A300"/>
              </a:solidFill>
            </a:endParaRPr>
          </a:p>
        </p:txBody>
      </p:sp>
      <p:pic>
        <p:nvPicPr>
          <p:cNvPr id="4" name="Content Placeholder 3"/>
          <p:cNvPicPr>
            <a:picLocks noGrp="1" noChangeAspect="1"/>
          </p:cNvPicPr>
          <p:nvPr>
            <p:ph idx="4294967295"/>
          </p:nvPr>
        </p:nvPicPr>
        <p:blipFill>
          <a:blip r:embed="rId2"/>
          <a:stretch>
            <a:fillRect/>
          </a:stretch>
        </p:blipFill>
        <p:spPr>
          <a:xfrm>
            <a:off x="2695704" y="1364144"/>
            <a:ext cx="7702877" cy="2075348"/>
          </a:xfrm>
          <a:prstGeom prst="rect">
            <a:avLst/>
          </a:prstGeom>
        </p:spPr>
      </p:pic>
      <p:sp>
        <p:nvSpPr>
          <p:cNvPr id="5" name="Rectangle 4"/>
          <p:cNvSpPr/>
          <p:nvPr/>
        </p:nvSpPr>
        <p:spPr>
          <a:xfrm>
            <a:off x="985652" y="4223077"/>
            <a:ext cx="11887200" cy="2308324"/>
          </a:xfrm>
          <a:prstGeom prst="rect">
            <a:avLst/>
          </a:prstGeom>
        </p:spPr>
        <p:txBody>
          <a:bodyPr wrap="square">
            <a:spAutoFit/>
          </a:bodyPr>
          <a:lstStyle/>
          <a:p>
            <a:r>
              <a:rPr lang="en-US" sz="2400" dirty="0"/>
              <a:t>Information gain is a statistical property that measures how well a given attribute separates the training examples according to their target </a:t>
            </a:r>
            <a:r>
              <a:rPr lang="en-US" sz="2400" dirty="0" smtClean="0"/>
              <a:t>classification</a:t>
            </a:r>
          </a:p>
          <a:p>
            <a:endParaRPr lang="en-US" sz="2400" dirty="0">
              <a:latin typeface="medium-content-serif-font"/>
            </a:endParaRPr>
          </a:p>
          <a:p>
            <a:r>
              <a:rPr lang="en-US" sz="2400" dirty="0" smtClean="0"/>
              <a:t>Less </a:t>
            </a:r>
            <a:r>
              <a:rPr lang="en-US" sz="2400" dirty="0"/>
              <a:t>impure node requires less information to describe it. And, the more impure node requires more information</a:t>
            </a:r>
            <a:r>
              <a:rPr lang="en-US" sz="2400" dirty="0" smtClean="0"/>
              <a:t>.</a:t>
            </a:r>
            <a:endParaRPr lang="en-US" sz="2400" dirty="0"/>
          </a:p>
        </p:txBody>
      </p:sp>
    </p:spTree>
    <p:extLst>
      <p:ext uri="{BB962C8B-B14F-4D97-AF65-F5344CB8AC3E}">
        <p14:creationId xmlns:p14="http://schemas.microsoft.com/office/powerpoint/2010/main" val="397969880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211284" y="959395"/>
            <a:ext cx="12255334" cy="5429530"/>
          </a:xfrm>
        </p:spPr>
        <p:txBody>
          <a:bodyPr/>
          <a:lstStyle/>
          <a:p>
            <a:r>
              <a:rPr lang="en-US" sz="2800" dirty="0"/>
              <a:t>A</a:t>
            </a:r>
            <a:r>
              <a:rPr lang="en-US" sz="2800" dirty="0" smtClean="0"/>
              <a:t>n </a:t>
            </a:r>
            <a:r>
              <a:rPr lang="en-US" sz="2800" dirty="0"/>
              <a:t>attribute with low information gain (bottom) splits the data relatively evenly and as a result doesn’t bring us any closer to a decision. Whereas, an attribute with high information gain (top) splits the data into groups with an uneven number of positives and negatives and as a result, helps in separating the two from each </a:t>
            </a:r>
            <a:r>
              <a:rPr lang="en-US" sz="2800" dirty="0" smtClean="0"/>
              <a:t>other</a:t>
            </a:r>
          </a:p>
          <a:p>
            <a:endParaRPr lang="en-US" sz="2800" dirty="0" smtClean="0"/>
          </a:p>
          <a:p>
            <a:endParaRPr lang="en-US" sz="2800" dirty="0"/>
          </a:p>
        </p:txBody>
      </p:sp>
      <p:pic>
        <p:nvPicPr>
          <p:cNvPr id="5" name="Picture 4"/>
          <p:cNvPicPr>
            <a:picLocks noChangeAspect="1"/>
          </p:cNvPicPr>
          <p:nvPr/>
        </p:nvPicPr>
        <p:blipFill>
          <a:blip r:embed="rId2"/>
          <a:stretch>
            <a:fillRect/>
          </a:stretch>
        </p:blipFill>
        <p:spPr>
          <a:xfrm>
            <a:off x="2042556" y="3562597"/>
            <a:ext cx="4643252" cy="3170712"/>
          </a:xfrm>
          <a:prstGeom prst="rect">
            <a:avLst/>
          </a:prstGeom>
        </p:spPr>
      </p:pic>
      <p:pic>
        <p:nvPicPr>
          <p:cNvPr id="7" name="Picture 6"/>
          <p:cNvPicPr>
            <a:picLocks noChangeAspect="1"/>
          </p:cNvPicPr>
          <p:nvPr/>
        </p:nvPicPr>
        <p:blipFill>
          <a:blip r:embed="rId3"/>
          <a:stretch>
            <a:fillRect/>
          </a:stretch>
        </p:blipFill>
        <p:spPr>
          <a:xfrm>
            <a:off x="7286492" y="3681351"/>
            <a:ext cx="4707585" cy="2652091"/>
          </a:xfrm>
          <a:prstGeom prst="rect">
            <a:avLst/>
          </a:prstGeom>
        </p:spPr>
      </p:pic>
    </p:spTree>
    <p:extLst>
      <p:ext uri="{BB962C8B-B14F-4D97-AF65-F5344CB8AC3E}">
        <p14:creationId xmlns:p14="http://schemas.microsoft.com/office/powerpoint/2010/main" val="170660207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4411" y="116225"/>
            <a:ext cx="10308004" cy="643796"/>
          </a:xfrm>
        </p:spPr>
        <p:txBody>
          <a:bodyPr>
            <a:normAutofit/>
          </a:bodyPr>
          <a:lstStyle/>
          <a:p>
            <a:r>
              <a:rPr lang="en-US" sz="3200" dirty="0" smtClean="0">
                <a:solidFill>
                  <a:srgbClr val="D6A300"/>
                </a:solidFill>
              </a:rPr>
              <a:t>ENTROPY</a:t>
            </a:r>
            <a:endParaRPr lang="en-US" sz="3200" dirty="0">
              <a:solidFill>
                <a:srgbClr val="D6A300"/>
              </a:solidFill>
            </a:endParaRPr>
          </a:p>
        </p:txBody>
      </p:sp>
      <p:sp>
        <p:nvSpPr>
          <p:cNvPr id="3" name="Content Placeholder 2"/>
          <p:cNvSpPr>
            <a:spLocks noGrp="1"/>
          </p:cNvSpPr>
          <p:nvPr>
            <p:ph idx="4294967295"/>
          </p:nvPr>
        </p:nvSpPr>
        <p:spPr>
          <a:xfrm>
            <a:off x="1389412" y="1033153"/>
            <a:ext cx="11792198" cy="2018805"/>
          </a:xfrm>
        </p:spPr>
        <p:txBody>
          <a:bodyPr/>
          <a:lstStyle/>
          <a:p>
            <a:r>
              <a:rPr lang="en-US" sz="2800" dirty="0" smtClean="0"/>
              <a:t>Entropy referred to as the randomness or the impurity in the system. In information theory, it refers to the impurity in a group of examples. Information gain is a decrease in entropy.</a:t>
            </a:r>
          </a:p>
        </p:txBody>
      </p:sp>
      <p:pic>
        <p:nvPicPr>
          <p:cNvPr id="4" name="Picture 3"/>
          <p:cNvPicPr>
            <a:picLocks noChangeAspect="1"/>
          </p:cNvPicPr>
          <p:nvPr/>
        </p:nvPicPr>
        <p:blipFill>
          <a:blip r:embed="rId2"/>
          <a:stretch>
            <a:fillRect/>
          </a:stretch>
        </p:blipFill>
        <p:spPr>
          <a:xfrm>
            <a:off x="3300109" y="3408218"/>
            <a:ext cx="7110607" cy="3645725"/>
          </a:xfrm>
          <a:prstGeom prst="rect">
            <a:avLst/>
          </a:prstGeom>
        </p:spPr>
      </p:pic>
    </p:spTree>
    <p:extLst>
      <p:ext uri="{BB962C8B-B14F-4D97-AF65-F5344CB8AC3E}">
        <p14:creationId xmlns:p14="http://schemas.microsoft.com/office/powerpoint/2010/main" val="228957686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318160" y="1019472"/>
            <a:ext cx="11934702" cy="2780632"/>
          </a:xfrm>
        </p:spPr>
        <p:txBody>
          <a:bodyPr/>
          <a:lstStyle/>
          <a:p>
            <a:r>
              <a:rPr lang="en-US" sz="2400" dirty="0"/>
              <a:t>E</a:t>
            </a:r>
            <a:r>
              <a:rPr lang="en-US" sz="2400" dirty="0" smtClean="0"/>
              <a:t>ntropy </a:t>
            </a:r>
            <a:r>
              <a:rPr lang="en-US" sz="2400" dirty="0"/>
              <a:t>is 0 if all the members of S belong to the same class. For example, if all members are positive, </a:t>
            </a:r>
            <a:r>
              <a:rPr lang="en-US" sz="2400" i="1" dirty="0"/>
              <a:t>Entropy(S)</a:t>
            </a:r>
            <a:r>
              <a:rPr lang="en-US" sz="2400" dirty="0"/>
              <a:t> = 0. Entropy is 1 when the sample contains an equal number of positive and negative examples. If the sample contains an unequal number of positive and negative examples, entropy is between 0 and 1.</a:t>
            </a:r>
          </a:p>
        </p:txBody>
      </p:sp>
      <p:pic>
        <p:nvPicPr>
          <p:cNvPr id="4" name="Content Placeholder 3"/>
          <p:cNvPicPr>
            <a:picLocks noChangeAspect="1"/>
          </p:cNvPicPr>
          <p:nvPr/>
        </p:nvPicPr>
        <p:blipFill>
          <a:blip r:embed="rId2"/>
          <a:stretch>
            <a:fillRect/>
          </a:stretch>
        </p:blipFill>
        <p:spPr>
          <a:xfrm>
            <a:off x="4645023" y="3313216"/>
            <a:ext cx="5411430" cy="3981559"/>
          </a:xfrm>
          <a:prstGeom prst="rect">
            <a:avLst/>
          </a:prstGeom>
        </p:spPr>
      </p:pic>
    </p:spTree>
    <p:extLst>
      <p:ext uri="{BB962C8B-B14F-4D97-AF65-F5344CB8AC3E}">
        <p14:creationId xmlns:p14="http://schemas.microsoft.com/office/powerpoint/2010/main" val="145305447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64110" y="90186"/>
            <a:ext cx="11715619" cy="669836"/>
          </a:xfrm>
        </p:spPr>
        <p:txBody>
          <a:bodyPr>
            <a:normAutofit/>
          </a:bodyPr>
          <a:lstStyle/>
          <a:p>
            <a:r>
              <a:rPr lang="en-US" sz="3200" dirty="0" smtClean="0">
                <a:solidFill>
                  <a:schemeClr val="accent2"/>
                </a:solidFill>
              </a:rPr>
              <a:t>CALCULATION OF ENTROPY AND INFORMATION GAIN</a:t>
            </a:r>
            <a:endParaRPr lang="en-US" sz="3200" dirty="0"/>
          </a:p>
        </p:txBody>
      </p:sp>
      <p:sp>
        <p:nvSpPr>
          <p:cNvPr id="5" name="Content Placeholder 4"/>
          <p:cNvSpPr>
            <a:spLocks noGrp="1"/>
          </p:cNvSpPr>
          <p:nvPr>
            <p:ph idx="4294967295"/>
          </p:nvPr>
        </p:nvSpPr>
        <p:spPr>
          <a:xfrm>
            <a:off x="1472540" y="5070764"/>
            <a:ext cx="10203447" cy="1460665"/>
          </a:xfrm>
        </p:spPr>
        <p:txBody>
          <a:bodyPr>
            <a:noAutofit/>
          </a:bodyPr>
          <a:lstStyle/>
          <a:p>
            <a:endParaRPr lang="en-US" sz="2000" i="1" dirty="0" smtClean="0"/>
          </a:p>
          <a:p>
            <a:r>
              <a:rPr lang="en-US" sz="2000" i="1" dirty="0" smtClean="0"/>
              <a:t>Information </a:t>
            </a:r>
            <a:r>
              <a:rPr lang="en-US" sz="2000" i="1" dirty="0"/>
              <a:t>Gain = Entropy(parent node) </a:t>
            </a:r>
            <a:r>
              <a:rPr lang="en-US" sz="2000" i="1" dirty="0" smtClean="0"/>
              <a:t>— </a:t>
            </a:r>
            <a:r>
              <a:rPr lang="en-US" sz="2000" i="1" dirty="0"/>
              <a:t>[</a:t>
            </a:r>
            <a:r>
              <a:rPr lang="en-US" sz="2000" i="1" dirty="0" err="1"/>
              <a:t>Avg</a:t>
            </a:r>
            <a:r>
              <a:rPr lang="en-US" sz="2000" i="1" dirty="0"/>
              <a:t> Entropy(children</a:t>
            </a:r>
            <a:r>
              <a:rPr lang="en-US" sz="2000" i="1" dirty="0" smtClean="0"/>
              <a:t>)]</a:t>
            </a:r>
          </a:p>
          <a:p>
            <a:r>
              <a:rPr lang="en-US" sz="2000" i="1" dirty="0" smtClean="0"/>
              <a:t>Entropy= -plog2p-qlog2q</a:t>
            </a:r>
            <a:endParaRPr lang="en-US" sz="2000" dirty="0"/>
          </a:p>
        </p:txBody>
      </p:sp>
      <p:pic>
        <p:nvPicPr>
          <p:cNvPr id="7" name="Picture 6"/>
          <p:cNvPicPr>
            <a:picLocks noChangeAspect="1"/>
          </p:cNvPicPr>
          <p:nvPr/>
        </p:nvPicPr>
        <p:blipFill>
          <a:blip r:embed="rId2"/>
          <a:stretch>
            <a:fillRect/>
          </a:stretch>
        </p:blipFill>
        <p:spPr>
          <a:xfrm>
            <a:off x="1598901" y="985652"/>
            <a:ext cx="10978984" cy="4085112"/>
          </a:xfrm>
          <a:prstGeom prst="rect">
            <a:avLst/>
          </a:prstGeom>
        </p:spPr>
      </p:pic>
    </p:spTree>
    <p:extLst>
      <p:ext uri="{BB962C8B-B14F-4D97-AF65-F5344CB8AC3E}">
        <p14:creationId xmlns:p14="http://schemas.microsoft.com/office/powerpoint/2010/main" val="308645631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18161" y="83568"/>
            <a:ext cx="10011483" cy="628951"/>
          </a:xfrm>
        </p:spPr>
        <p:txBody>
          <a:bodyPr>
            <a:normAutofit/>
          </a:bodyPr>
          <a:lstStyle/>
          <a:p>
            <a:r>
              <a:rPr lang="en-US" sz="3200" dirty="0" smtClean="0">
                <a:solidFill>
                  <a:srgbClr val="D6A300"/>
                </a:solidFill>
              </a:rPr>
              <a:t>GINI IMPURITY</a:t>
            </a:r>
            <a:endParaRPr lang="en-US" sz="3200" dirty="0">
              <a:solidFill>
                <a:srgbClr val="D6A300"/>
              </a:solidFill>
            </a:endParaRPr>
          </a:p>
        </p:txBody>
      </p:sp>
      <p:sp>
        <p:nvSpPr>
          <p:cNvPr id="3" name="Content Placeholder 2"/>
          <p:cNvSpPr>
            <a:spLocks noGrp="1"/>
          </p:cNvSpPr>
          <p:nvPr>
            <p:ph idx="4294967295"/>
          </p:nvPr>
        </p:nvSpPr>
        <p:spPr>
          <a:xfrm>
            <a:off x="1306286" y="1448790"/>
            <a:ext cx="10960924" cy="5035137"/>
          </a:xfrm>
        </p:spPr>
        <p:txBody>
          <a:bodyPr>
            <a:normAutofit fontScale="92500" lnSpcReduction="10000"/>
          </a:bodyPr>
          <a:lstStyle/>
          <a:p>
            <a:pPr marL="0" indent="0">
              <a:lnSpc>
                <a:spcPct val="150000"/>
              </a:lnSpc>
              <a:buNone/>
            </a:pPr>
            <a:r>
              <a:rPr lang="en-US" sz="2800" dirty="0"/>
              <a:t>Gini says, if we select two items from a population at random then they must be of same class and probability for this is 1 if population is pure.</a:t>
            </a:r>
          </a:p>
          <a:p>
            <a:pPr>
              <a:lnSpc>
                <a:spcPct val="150000"/>
              </a:lnSpc>
            </a:pPr>
            <a:r>
              <a:rPr lang="en-US" sz="2800" dirty="0"/>
              <a:t>It works with categorical target variable “Success” or “Failure”.</a:t>
            </a:r>
          </a:p>
          <a:p>
            <a:pPr>
              <a:lnSpc>
                <a:spcPct val="150000"/>
              </a:lnSpc>
            </a:pPr>
            <a:r>
              <a:rPr lang="en-US" sz="2800" dirty="0"/>
              <a:t>It performs only Binary splits</a:t>
            </a:r>
          </a:p>
          <a:p>
            <a:pPr>
              <a:lnSpc>
                <a:spcPct val="150000"/>
              </a:lnSpc>
            </a:pPr>
            <a:r>
              <a:rPr lang="en-US" sz="2800" dirty="0"/>
              <a:t>Higher the value of Gini higher the homogeneity.</a:t>
            </a:r>
          </a:p>
          <a:p>
            <a:pPr>
              <a:lnSpc>
                <a:spcPct val="150000"/>
              </a:lnSpc>
            </a:pPr>
            <a:r>
              <a:rPr lang="en-US" sz="2800" dirty="0"/>
              <a:t>CART (Classification and Regression Tree) uses the Gini method to create binary splits.</a:t>
            </a:r>
          </a:p>
          <a:p>
            <a:pPr>
              <a:lnSpc>
                <a:spcPct val="150000"/>
              </a:lnSpc>
            </a:pPr>
            <a:endParaRPr lang="en-US" sz="2800" dirty="0"/>
          </a:p>
        </p:txBody>
      </p:sp>
    </p:spTree>
    <p:extLst>
      <p:ext uri="{BB962C8B-B14F-4D97-AF65-F5344CB8AC3E}">
        <p14:creationId xmlns:p14="http://schemas.microsoft.com/office/powerpoint/2010/main" val="80117985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354239" y="0"/>
            <a:ext cx="11343494" cy="990341"/>
          </a:xfrm>
        </p:spPr>
        <p:txBody>
          <a:bodyPr>
            <a:normAutofit fontScale="90000"/>
          </a:bodyPr>
          <a:lstStyle/>
          <a:p>
            <a:r>
              <a:rPr lang="en-US" sz="3200" dirty="0" smtClean="0">
                <a:solidFill>
                  <a:srgbClr val="D6A300"/>
                </a:solidFill>
              </a:rPr>
              <a:t/>
            </a:r>
            <a:br>
              <a:rPr lang="en-US" sz="3200" dirty="0" smtClean="0">
                <a:solidFill>
                  <a:srgbClr val="D6A300"/>
                </a:solidFill>
              </a:rPr>
            </a:br>
            <a:r>
              <a:rPr lang="en-US" sz="3200" dirty="0" smtClean="0">
                <a:solidFill>
                  <a:srgbClr val="D6A300"/>
                </a:solidFill>
              </a:rPr>
              <a:t>STEPS TO CALCULATE GINI FOR A SPLIT</a:t>
            </a:r>
            <a:br>
              <a:rPr lang="en-US" sz="3200" dirty="0" smtClean="0">
                <a:solidFill>
                  <a:srgbClr val="D6A300"/>
                </a:solidFill>
              </a:rPr>
            </a:br>
            <a:endParaRPr lang="en-US" sz="3200" dirty="0">
              <a:solidFill>
                <a:srgbClr val="D6A300"/>
              </a:solidFill>
            </a:endParaRPr>
          </a:p>
        </p:txBody>
      </p:sp>
      <p:sp>
        <p:nvSpPr>
          <p:cNvPr id="3" name="Content Placeholder 2"/>
          <p:cNvSpPr>
            <a:spLocks noGrp="1"/>
          </p:cNvSpPr>
          <p:nvPr>
            <p:ph idx="4294967295"/>
          </p:nvPr>
        </p:nvSpPr>
        <p:spPr>
          <a:xfrm>
            <a:off x="1448790" y="1615044"/>
            <a:ext cx="12528467" cy="3613375"/>
          </a:xfrm>
        </p:spPr>
        <p:txBody>
          <a:bodyPr/>
          <a:lstStyle/>
          <a:p>
            <a:pPr>
              <a:lnSpc>
                <a:spcPct val="150000"/>
              </a:lnSpc>
              <a:buFont typeface="Arial" panose="020B0604020202020204" pitchFamily="34" charset="0"/>
              <a:buChar char="•"/>
            </a:pPr>
            <a:r>
              <a:rPr lang="en-US" sz="2800" dirty="0" smtClean="0"/>
              <a:t>Calculate </a:t>
            </a:r>
            <a:r>
              <a:rPr lang="en-US" sz="2800" dirty="0"/>
              <a:t>Gini for sub-nodes, using formula sum of the square of probability for success and failure (p²+q²).</a:t>
            </a:r>
          </a:p>
          <a:p>
            <a:pPr>
              <a:lnSpc>
                <a:spcPct val="150000"/>
              </a:lnSpc>
              <a:buFont typeface="Arial" panose="020B0604020202020204" pitchFamily="34" charset="0"/>
              <a:buChar char="•"/>
            </a:pPr>
            <a:r>
              <a:rPr lang="en-US" sz="2800" dirty="0"/>
              <a:t>Calculate Gini for split using weighted Gini score of each node of that split</a:t>
            </a:r>
          </a:p>
          <a:p>
            <a:pPr>
              <a:lnSpc>
                <a:spcPct val="150000"/>
              </a:lnSpc>
              <a:buFont typeface="Arial" panose="020B0604020202020204" pitchFamily="34" charset="0"/>
              <a:buChar char="•"/>
            </a:pPr>
            <a:endParaRPr lang="en-US" sz="2800" dirty="0"/>
          </a:p>
        </p:txBody>
      </p:sp>
    </p:spTree>
    <p:extLst>
      <p:ext uri="{BB962C8B-B14F-4D97-AF65-F5344CB8AC3E}">
        <p14:creationId xmlns:p14="http://schemas.microsoft.com/office/powerpoint/2010/main" val="206334471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94420" y="109450"/>
            <a:ext cx="11705699" cy="638696"/>
          </a:xfrm>
        </p:spPr>
        <p:txBody>
          <a:bodyPr>
            <a:normAutofit/>
          </a:bodyPr>
          <a:lstStyle/>
          <a:p>
            <a:r>
              <a:rPr lang="en-US" sz="3200" dirty="0" smtClean="0">
                <a:solidFill>
                  <a:srgbClr val="D6A300"/>
                </a:solidFill>
              </a:rPr>
              <a:t>OPTIMIZING DECISION TREE PERFORMANCE</a:t>
            </a:r>
            <a:endParaRPr lang="en-US" sz="3200" dirty="0">
              <a:solidFill>
                <a:srgbClr val="D6A300"/>
              </a:solidFill>
            </a:endParaRPr>
          </a:p>
        </p:txBody>
      </p:sp>
      <p:sp>
        <p:nvSpPr>
          <p:cNvPr id="3" name="Content Placeholder 2"/>
          <p:cNvSpPr>
            <a:spLocks noGrp="1"/>
          </p:cNvSpPr>
          <p:nvPr>
            <p:ph idx="4294967295"/>
          </p:nvPr>
        </p:nvSpPr>
        <p:spPr>
          <a:xfrm>
            <a:off x="1353787" y="950026"/>
            <a:ext cx="11637818" cy="6246421"/>
          </a:xfrm>
        </p:spPr>
        <p:txBody>
          <a:bodyPr>
            <a:noAutofit/>
          </a:bodyPr>
          <a:lstStyle/>
          <a:p>
            <a:pPr marL="146046" indent="0">
              <a:lnSpc>
                <a:spcPct val="150000"/>
              </a:lnSpc>
              <a:buNone/>
            </a:pPr>
            <a:r>
              <a:rPr lang="en-US" sz="2400" b="1" dirty="0"/>
              <a:t>criterion</a:t>
            </a:r>
            <a:r>
              <a:rPr lang="en-US" sz="2400" dirty="0"/>
              <a:t>: This parameter determines how the impurity of a split will be measured. The default value is “</a:t>
            </a:r>
            <a:r>
              <a:rPr lang="en-US" sz="2400" dirty="0" err="1"/>
              <a:t>gini</a:t>
            </a:r>
            <a:r>
              <a:rPr lang="en-US" sz="2400" dirty="0"/>
              <a:t>” but you can also use “entropy” as a metric for impurity</a:t>
            </a:r>
            <a:r>
              <a:rPr lang="en-US" sz="2400" dirty="0" smtClean="0"/>
              <a:t>.</a:t>
            </a:r>
            <a:endParaRPr lang="en-US" sz="2400" dirty="0"/>
          </a:p>
          <a:p>
            <a:pPr marL="146046" indent="0">
              <a:lnSpc>
                <a:spcPct val="150000"/>
              </a:lnSpc>
              <a:buNone/>
            </a:pPr>
            <a:r>
              <a:rPr lang="en-US" sz="2400" b="1" dirty="0"/>
              <a:t>splitter</a:t>
            </a:r>
            <a:r>
              <a:rPr lang="en-US" sz="2400" dirty="0"/>
              <a:t>: This is how the decision tree searches the features for a split. The default value is set to “best”. That is, for each node, the algorithm considers all the features and chooses the best split. If you decide to set the splitter parameter to “random,” then a random subset of features will be considered. The split will then be made by the best feature within the random subset. The size of the random subset is determined by the </a:t>
            </a:r>
            <a:r>
              <a:rPr lang="en-US" sz="2400" dirty="0" err="1"/>
              <a:t>max_features</a:t>
            </a:r>
            <a:r>
              <a:rPr lang="en-US" sz="2400" dirty="0"/>
              <a:t> parameter. This is partly where a Random Forest gets its name.</a:t>
            </a:r>
          </a:p>
          <a:p>
            <a:pPr marL="146046" indent="0">
              <a:lnSpc>
                <a:spcPct val="150000"/>
              </a:lnSpc>
              <a:buNone/>
            </a:pPr>
            <a:endParaRPr lang="en-US" sz="2400" dirty="0"/>
          </a:p>
        </p:txBody>
      </p:sp>
    </p:spTree>
    <p:extLst>
      <p:ext uri="{BB962C8B-B14F-4D97-AF65-F5344CB8AC3E}">
        <p14:creationId xmlns:p14="http://schemas.microsoft.com/office/powerpoint/2010/main" val="171704270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365662" y="1196057"/>
            <a:ext cx="11625943" cy="5620379"/>
          </a:xfrm>
        </p:spPr>
        <p:txBody>
          <a:bodyPr>
            <a:noAutofit/>
          </a:bodyPr>
          <a:lstStyle/>
          <a:p>
            <a:pPr>
              <a:lnSpc>
                <a:spcPct val="150000"/>
              </a:lnSpc>
              <a:buFont typeface="Arial" panose="020B0604020202020204" pitchFamily="34" charset="0"/>
              <a:buChar char="•"/>
            </a:pPr>
            <a:r>
              <a:rPr lang="en-US" sz="2000" dirty="0"/>
              <a:t>max_depth: This determines the maximum depth of the tree. In our case, we use a depth of two to make our decision tree. The default value is set to none. This will often result in over-fitted decision trees. The depth parameter is one of the ways in which we can regularize the tree, or limit the way it grows to prevent over-fitting.</a:t>
            </a:r>
          </a:p>
          <a:p>
            <a:pPr>
              <a:lnSpc>
                <a:spcPct val="150000"/>
              </a:lnSpc>
              <a:buFont typeface="Arial" panose="020B0604020202020204" pitchFamily="34" charset="0"/>
              <a:buChar char="•"/>
            </a:pPr>
            <a:r>
              <a:rPr lang="en-US" sz="2000" dirty="0"/>
              <a:t>min_samples_split: The minimum number of samples a node must contain to consider splitting. The default value is two. You can use this parameter to regularize your tree.</a:t>
            </a:r>
          </a:p>
          <a:p>
            <a:pPr>
              <a:lnSpc>
                <a:spcPct val="150000"/>
              </a:lnSpc>
              <a:buFont typeface="Arial" panose="020B0604020202020204" pitchFamily="34" charset="0"/>
              <a:buChar char="•"/>
            </a:pPr>
            <a:r>
              <a:rPr lang="en-US" sz="2000" dirty="0"/>
              <a:t>min_samples_leaf: The minimum number of samples needed to be considered a leaf node. The default value is set to one. Use this parameter to limit the growth of the tree.</a:t>
            </a:r>
          </a:p>
          <a:p>
            <a:pPr>
              <a:lnSpc>
                <a:spcPct val="150000"/>
              </a:lnSpc>
              <a:buFont typeface="Arial" panose="020B0604020202020204" pitchFamily="34" charset="0"/>
              <a:buChar char="•"/>
            </a:pPr>
            <a:r>
              <a:rPr lang="en-US" sz="2000" dirty="0" err="1"/>
              <a:t>max_features</a:t>
            </a:r>
            <a:r>
              <a:rPr lang="en-US" sz="2000" dirty="0"/>
              <a:t>: The number of features to consider when looking for the best split. If this value is not set, the decision tree will consider all features available to make the best split. Depending on your application, it’s often a good idea to tune this parameter</a:t>
            </a:r>
            <a:r>
              <a:rPr lang="en-US" sz="2000" dirty="0" smtClean="0"/>
              <a:t>.</a:t>
            </a:r>
            <a:endParaRPr lang="en-US" sz="2000" dirty="0"/>
          </a:p>
        </p:txBody>
      </p:sp>
    </p:spTree>
    <p:extLst>
      <p:ext uri="{BB962C8B-B14F-4D97-AF65-F5344CB8AC3E}">
        <p14:creationId xmlns:p14="http://schemas.microsoft.com/office/powerpoint/2010/main" val="65437083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ustom 32">
      <a:dk1>
        <a:sysClr val="windowText" lastClr="000000"/>
      </a:dk1>
      <a:lt1>
        <a:sysClr val="window" lastClr="FFFFFF"/>
      </a:lt1>
      <a:dk2>
        <a:srgbClr val="FFFFFF"/>
      </a:dk2>
      <a:lt2>
        <a:srgbClr val="DBF5F9"/>
      </a:lt2>
      <a:accent1>
        <a:srgbClr val="0B5394"/>
      </a:accent1>
      <a:accent2>
        <a:srgbClr val="0B5394"/>
      </a:accent2>
      <a:accent3>
        <a:srgbClr val="0B5394"/>
      </a:accent3>
      <a:accent4>
        <a:srgbClr val="0B5394"/>
      </a:accent4>
      <a:accent5>
        <a:srgbClr val="54A838"/>
      </a:accent5>
      <a:accent6>
        <a:srgbClr val="A5C249"/>
      </a:accent6>
      <a:hlink>
        <a:srgbClr val="E2D700"/>
      </a:hlink>
      <a:folHlink>
        <a:srgbClr val="85DFD0"/>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10.xml><?xml version="1.0" encoding="utf-8"?>
<a:theme xmlns:a="http://schemas.openxmlformats.org/drawingml/2006/main" name="7_Title Slide">
  <a:themeElements>
    <a:clrScheme name="Custom 1">
      <a:dk1>
        <a:sysClr val="windowText" lastClr="000000"/>
      </a:dk1>
      <a:lt1>
        <a:sysClr val="window" lastClr="FFFFFF"/>
      </a:lt1>
      <a:dk2>
        <a:srgbClr val="003366"/>
      </a:dk2>
      <a:lt2>
        <a:srgbClr val="EEECE1"/>
      </a:lt2>
      <a:accent1>
        <a:srgbClr val="0039A6"/>
      </a:accent1>
      <a:accent2>
        <a:srgbClr val="EA8704"/>
      </a:accent2>
      <a:accent3>
        <a:srgbClr val="0084B4"/>
      </a:accent3>
      <a:accent4>
        <a:srgbClr val="ADD6FF"/>
      </a:accent4>
      <a:accent5>
        <a:srgbClr val="FFFF70"/>
      </a:accent5>
      <a:accent6>
        <a:srgbClr val="739600"/>
      </a:accent6>
      <a:hlink>
        <a:srgbClr val="002A7C"/>
      </a:hlink>
      <a:folHlink>
        <a:srgbClr val="001C5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6350">
          <a:solidFill>
            <a:srgbClr val="0073CF"/>
          </a:solid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spcBef>
            <a:spcPts val="600"/>
          </a:spcBef>
          <a:defRPr sz="1400" dirty="0" err="1" smtClean="0">
            <a:solidFill>
              <a:schemeClr val="tx1"/>
            </a:solidFill>
            <a:latin typeface="Calibri" panose="020F050202020403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a:noFill/>
        </a:ln>
        <a:effectLst/>
      </a:spPr>
      <a:bodyPr wrap="none" rtlCol="0">
        <a:noAutofit/>
      </a:bodyPr>
      <a:lstStyle>
        <a:defPPr>
          <a:defRPr sz="900" i="1" dirty="0" smtClean="0">
            <a:latin typeface="Calibri" panose="020F0502020204030204" pitchFamily="34" charset="0"/>
          </a:defRPr>
        </a:defPPr>
      </a:lstStyle>
    </a:txDef>
  </a:objectDefaults>
  <a:extraClrSchemeLst/>
</a:theme>
</file>

<file path=ppt/theme/theme11.xml><?xml version="1.0" encoding="utf-8"?>
<a:theme xmlns:a="http://schemas.openxmlformats.org/drawingml/2006/main" name="1_Title Slide">
  <a:themeElements>
    <a:clrScheme name="Custom 1">
      <a:dk1>
        <a:sysClr val="windowText" lastClr="000000"/>
      </a:dk1>
      <a:lt1>
        <a:sysClr val="window" lastClr="FFFFFF"/>
      </a:lt1>
      <a:dk2>
        <a:srgbClr val="003366"/>
      </a:dk2>
      <a:lt2>
        <a:srgbClr val="EEECE1"/>
      </a:lt2>
      <a:accent1>
        <a:srgbClr val="0039A6"/>
      </a:accent1>
      <a:accent2>
        <a:srgbClr val="EA8704"/>
      </a:accent2>
      <a:accent3>
        <a:srgbClr val="0084B4"/>
      </a:accent3>
      <a:accent4>
        <a:srgbClr val="ADD6FF"/>
      </a:accent4>
      <a:accent5>
        <a:srgbClr val="FFFF70"/>
      </a:accent5>
      <a:accent6>
        <a:srgbClr val="739600"/>
      </a:accent6>
      <a:hlink>
        <a:srgbClr val="002A7C"/>
      </a:hlink>
      <a:folHlink>
        <a:srgbClr val="001C5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6350">
          <a:solidFill>
            <a:srgbClr val="0073CF"/>
          </a:solid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spcBef>
            <a:spcPts val="600"/>
          </a:spcBef>
          <a:defRPr sz="1400" dirty="0" err="1" smtClean="0">
            <a:solidFill>
              <a:schemeClr val="tx1"/>
            </a:solidFill>
            <a:latin typeface="Calibri" panose="020F050202020403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a:noFill/>
        </a:ln>
        <a:effectLst/>
      </a:spPr>
      <a:bodyPr wrap="none" rtlCol="0">
        <a:noAutofit/>
      </a:bodyPr>
      <a:lstStyle>
        <a:defPPr>
          <a:defRPr sz="900" i="1" dirty="0" smtClean="0">
            <a:latin typeface="Calibri" panose="020F0502020204030204" pitchFamily="34" charset="0"/>
          </a:defRPr>
        </a:defPPr>
      </a:lstStyle>
    </a:txDef>
  </a:objectDefaults>
  <a:extraClrSchemeLst/>
</a:theme>
</file>

<file path=ppt/theme/theme12.xml><?xml version="1.0" encoding="utf-8"?>
<a:theme xmlns:a="http://schemas.openxmlformats.org/drawingml/2006/main" name="2_Title Slide">
  <a:themeElements>
    <a:clrScheme name="Custom 1">
      <a:dk1>
        <a:sysClr val="windowText" lastClr="000000"/>
      </a:dk1>
      <a:lt1>
        <a:sysClr val="window" lastClr="FFFFFF"/>
      </a:lt1>
      <a:dk2>
        <a:srgbClr val="003366"/>
      </a:dk2>
      <a:lt2>
        <a:srgbClr val="EEECE1"/>
      </a:lt2>
      <a:accent1>
        <a:srgbClr val="0039A6"/>
      </a:accent1>
      <a:accent2>
        <a:srgbClr val="EA8704"/>
      </a:accent2>
      <a:accent3>
        <a:srgbClr val="0084B4"/>
      </a:accent3>
      <a:accent4>
        <a:srgbClr val="ADD6FF"/>
      </a:accent4>
      <a:accent5>
        <a:srgbClr val="FFFF70"/>
      </a:accent5>
      <a:accent6>
        <a:srgbClr val="739600"/>
      </a:accent6>
      <a:hlink>
        <a:srgbClr val="002A7C"/>
      </a:hlink>
      <a:folHlink>
        <a:srgbClr val="001C5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6350">
          <a:solidFill>
            <a:srgbClr val="0073CF"/>
          </a:solid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spcBef>
            <a:spcPts val="600"/>
          </a:spcBef>
          <a:defRPr sz="1400" dirty="0" err="1" smtClean="0">
            <a:solidFill>
              <a:schemeClr val="tx1"/>
            </a:solidFill>
            <a:latin typeface="Calibri" panose="020F050202020403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a:noFill/>
        </a:ln>
        <a:effectLst/>
      </a:spPr>
      <a:bodyPr wrap="none" rtlCol="0">
        <a:noAutofit/>
      </a:bodyPr>
      <a:lstStyle>
        <a:defPPr>
          <a:defRPr sz="900" i="1" dirty="0" smtClean="0">
            <a:latin typeface="Calibri" panose="020F0502020204030204" pitchFamily="34" charset="0"/>
          </a:defRPr>
        </a:defPPr>
      </a:lstStyle>
    </a:txDef>
  </a:objectDefaults>
  <a:extraClrSchemeLst/>
</a:theme>
</file>

<file path=ppt/theme/theme13.xml><?xml version="1.0" encoding="utf-8"?>
<a:theme xmlns:a="http://schemas.openxmlformats.org/drawingml/2006/main" name="6_Title Slide">
  <a:themeElements>
    <a:clrScheme name="Custom 1">
      <a:dk1>
        <a:sysClr val="windowText" lastClr="000000"/>
      </a:dk1>
      <a:lt1>
        <a:sysClr val="window" lastClr="FFFFFF"/>
      </a:lt1>
      <a:dk2>
        <a:srgbClr val="003366"/>
      </a:dk2>
      <a:lt2>
        <a:srgbClr val="EEECE1"/>
      </a:lt2>
      <a:accent1>
        <a:srgbClr val="0039A6"/>
      </a:accent1>
      <a:accent2>
        <a:srgbClr val="EA8704"/>
      </a:accent2>
      <a:accent3>
        <a:srgbClr val="0084B4"/>
      </a:accent3>
      <a:accent4>
        <a:srgbClr val="ADD6FF"/>
      </a:accent4>
      <a:accent5>
        <a:srgbClr val="FFFF70"/>
      </a:accent5>
      <a:accent6>
        <a:srgbClr val="739600"/>
      </a:accent6>
      <a:hlink>
        <a:srgbClr val="002A7C"/>
      </a:hlink>
      <a:folHlink>
        <a:srgbClr val="001C5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6350">
          <a:solidFill>
            <a:srgbClr val="0073CF"/>
          </a:solid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spcBef>
            <a:spcPts val="600"/>
          </a:spcBef>
          <a:defRPr sz="1400" dirty="0" err="1" smtClean="0">
            <a:solidFill>
              <a:schemeClr val="tx1"/>
            </a:solidFill>
            <a:latin typeface="Calibri" panose="020F050202020403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a:noFill/>
        </a:ln>
        <a:effectLst/>
      </a:spPr>
      <a:bodyPr wrap="none" rtlCol="0">
        <a:noAutofit/>
      </a:bodyPr>
      <a:lstStyle>
        <a:defPPr>
          <a:defRPr sz="900" i="1" dirty="0" smtClean="0">
            <a:latin typeface="Calibri" panose="020F0502020204030204" pitchFamily="34" charset="0"/>
          </a:defRPr>
        </a:defPPr>
      </a:lstStyle>
    </a:txDef>
  </a:objectDefaults>
  <a:extraClrSchemeLst/>
</a:theme>
</file>

<file path=ppt/theme/theme14.xml><?xml version="1.0" encoding="utf-8"?>
<a:theme xmlns:a="http://schemas.openxmlformats.org/drawingml/2006/main" name="Divider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3_Title Slide">
  <a:themeElements>
    <a:clrScheme name="Custom 1">
      <a:dk1>
        <a:sysClr val="windowText" lastClr="000000"/>
      </a:dk1>
      <a:lt1>
        <a:sysClr val="window" lastClr="FFFFFF"/>
      </a:lt1>
      <a:dk2>
        <a:srgbClr val="003366"/>
      </a:dk2>
      <a:lt2>
        <a:srgbClr val="EEECE1"/>
      </a:lt2>
      <a:accent1>
        <a:srgbClr val="0039A6"/>
      </a:accent1>
      <a:accent2>
        <a:srgbClr val="EA8704"/>
      </a:accent2>
      <a:accent3>
        <a:srgbClr val="0084B4"/>
      </a:accent3>
      <a:accent4>
        <a:srgbClr val="ADD6FF"/>
      </a:accent4>
      <a:accent5>
        <a:srgbClr val="FFFF70"/>
      </a:accent5>
      <a:accent6>
        <a:srgbClr val="739600"/>
      </a:accent6>
      <a:hlink>
        <a:srgbClr val="002A7C"/>
      </a:hlink>
      <a:folHlink>
        <a:srgbClr val="001C5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6350">
          <a:solidFill>
            <a:srgbClr val="0073CF"/>
          </a:solid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spcBef>
            <a:spcPts val="600"/>
          </a:spcBef>
          <a:defRPr sz="1400" dirty="0" err="1" smtClean="0">
            <a:solidFill>
              <a:schemeClr val="tx1"/>
            </a:solidFill>
            <a:latin typeface="Calibri" panose="020F050202020403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a:noFill/>
        </a:ln>
        <a:effectLst/>
      </a:spPr>
      <a:bodyPr wrap="none" rtlCol="0">
        <a:noAutofit/>
      </a:bodyPr>
      <a:lstStyle>
        <a:defPPr>
          <a:defRPr sz="900" i="1" dirty="0" smtClean="0">
            <a:latin typeface="Calibri" panose="020F0502020204030204" pitchFamily="34" charset="0"/>
          </a:defRPr>
        </a:defPPr>
      </a:lstStyle>
    </a:txDef>
  </a:objectDefaults>
  <a:extraClrSchemeLst/>
</a:theme>
</file>

<file path=ppt/theme/theme16.xml><?xml version="1.0" encoding="utf-8"?>
<a:theme xmlns:a="http://schemas.openxmlformats.org/drawingml/2006/main" name="1_Divider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3_Custom Design">
  <a:themeElements>
    <a:clrScheme name="TriNet_Colors_2010">
      <a:dk1>
        <a:srgbClr val="0039A6"/>
      </a:dk1>
      <a:lt1>
        <a:srgbClr val="FFFFFF"/>
      </a:lt1>
      <a:dk2>
        <a:srgbClr val="FFFFFF"/>
      </a:dk2>
      <a:lt2>
        <a:srgbClr val="FFFFFF"/>
      </a:lt2>
      <a:accent1>
        <a:srgbClr val="0070C0"/>
      </a:accent1>
      <a:accent2>
        <a:srgbClr val="0039A6"/>
      </a:accent2>
      <a:accent3>
        <a:srgbClr val="616161"/>
      </a:accent3>
      <a:accent4>
        <a:srgbClr val="4BACC6"/>
      </a:accent4>
      <a:accent5>
        <a:srgbClr val="4BACC6"/>
      </a:accent5>
      <a:accent6>
        <a:srgbClr val="C3C3C3"/>
      </a:accent6>
      <a:hlink>
        <a:srgbClr val="0000B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solidFill>
          <a:schemeClr val="bg1">
            <a:lumMod val="95000"/>
            <a:alpha val="80000"/>
          </a:schemeClr>
        </a:solidFill>
        <a:ln w="9525">
          <a:noFill/>
          <a:miter lim="800000"/>
          <a:headEnd/>
          <a:tailEnd/>
        </a:ln>
      </a:spPr>
      <a:bodyPr/>
      <a:lstStyle>
        <a:defPPr marL="231775" indent="-231775">
          <a:spcBef>
            <a:spcPct val="20000"/>
          </a:spcBef>
          <a:buClr>
            <a:srgbClr val="0039A6"/>
          </a:buClr>
          <a:buSzPct val="120000"/>
          <a:buFont typeface="Arial" charset="0"/>
          <a:buNone/>
          <a:defRPr sz="2000" dirty="0">
            <a:solidFill>
              <a:srgbClr val="616161"/>
            </a:solidFill>
          </a:defRPr>
        </a:defPPr>
      </a:lstStyle>
    </a:txDef>
  </a:objectDefaults>
  <a:extraClrSchemeLst/>
</a:theme>
</file>

<file path=ppt/theme/theme18.xml><?xml version="1.0" encoding="utf-8"?>
<a:theme xmlns:a="http://schemas.openxmlformats.org/drawingml/2006/main" name="8_Title Slide">
  <a:themeElements>
    <a:clrScheme name="Custom 1">
      <a:dk1>
        <a:sysClr val="windowText" lastClr="000000"/>
      </a:dk1>
      <a:lt1>
        <a:sysClr val="window" lastClr="FFFFFF"/>
      </a:lt1>
      <a:dk2>
        <a:srgbClr val="003366"/>
      </a:dk2>
      <a:lt2>
        <a:srgbClr val="EEECE1"/>
      </a:lt2>
      <a:accent1>
        <a:srgbClr val="0039A6"/>
      </a:accent1>
      <a:accent2>
        <a:srgbClr val="EA8704"/>
      </a:accent2>
      <a:accent3>
        <a:srgbClr val="0084B4"/>
      </a:accent3>
      <a:accent4>
        <a:srgbClr val="ADD6FF"/>
      </a:accent4>
      <a:accent5>
        <a:srgbClr val="FFFF70"/>
      </a:accent5>
      <a:accent6>
        <a:srgbClr val="739600"/>
      </a:accent6>
      <a:hlink>
        <a:srgbClr val="002A7C"/>
      </a:hlink>
      <a:folHlink>
        <a:srgbClr val="001C5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6350">
          <a:solidFill>
            <a:srgbClr val="0073CF"/>
          </a:solid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spcBef>
            <a:spcPts val="600"/>
          </a:spcBef>
          <a:defRPr sz="1400" dirty="0" err="1" smtClean="0">
            <a:solidFill>
              <a:schemeClr val="tx1"/>
            </a:solidFill>
            <a:latin typeface="Calibri" panose="020F050202020403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a:noFill/>
        </a:ln>
        <a:effectLst/>
      </a:spPr>
      <a:bodyPr wrap="none" rtlCol="0">
        <a:noAutofit/>
      </a:bodyPr>
      <a:lstStyle>
        <a:defPPr>
          <a:defRPr sz="900" i="1" dirty="0" smtClean="0">
            <a:latin typeface="Calibri" panose="020F0502020204030204" pitchFamily="34" charset="0"/>
          </a:defRPr>
        </a:defPPr>
      </a:lstStyle>
    </a:txDef>
  </a:objectDefaults>
  <a:extraClrSchemeLst/>
</a:theme>
</file>

<file path=ppt/theme/theme19.xml><?xml version="1.0" encoding="utf-8"?>
<a:theme xmlns:a="http://schemas.openxmlformats.org/drawingml/2006/main" name="9_Title Slide">
  <a:themeElements>
    <a:clrScheme name="Custom 1">
      <a:dk1>
        <a:sysClr val="windowText" lastClr="000000"/>
      </a:dk1>
      <a:lt1>
        <a:sysClr val="window" lastClr="FFFFFF"/>
      </a:lt1>
      <a:dk2>
        <a:srgbClr val="003366"/>
      </a:dk2>
      <a:lt2>
        <a:srgbClr val="EEECE1"/>
      </a:lt2>
      <a:accent1>
        <a:srgbClr val="0039A6"/>
      </a:accent1>
      <a:accent2>
        <a:srgbClr val="EA8704"/>
      </a:accent2>
      <a:accent3>
        <a:srgbClr val="0084B4"/>
      </a:accent3>
      <a:accent4>
        <a:srgbClr val="ADD6FF"/>
      </a:accent4>
      <a:accent5>
        <a:srgbClr val="FFFF70"/>
      </a:accent5>
      <a:accent6>
        <a:srgbClr val="739600"/>
      </a:accent6>
      <a:hlink>
        <a:srgbClr val="002A7C"/>
      </a:hlink>
      <a:folHlink>
        <a:srgbClr val="001C5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6350">
          <a:solidFill>
            <a:srgbClr val="0073CF"/>
          </a:solid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spcBef>
            <a:spcPts val="600"/>
          </a:spcBef>
          <a:defRPr sz="1400" dirty="0" err="1" smtClean="0">
            <a:solidFill>
              <a:schemeClr val="tx1"/>
            </a:solidFill>
            <a:latin typeface="Calibri" panose="020F050202020403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a:noFill/>
        </a:ln>
        <a:effectLst/>
      </a:spPr>
      <a:bodyPr wrap="none" rtlCol="0">
        <a:noAutofit/>
      </a:bodyPr>
      <a:lstStyle>
        <a:defPPr>
          <a:defRPr sz="900" i="1" dirty="0" smtClean="0">
            <a:latin typeface="Calibri" panose="020F0502020204030204" pitchFamily="34" charset="0"/>
          </a:defRPr>
        </a:defPPr>
      </a:lstStyle>
    </a:txDef>
  </a:objectDefaults>
  <a:extraClrSchemeLst/>
</a:theme>
</file>

<file path=ppt/theme/theme2.xml><?xml version="1.0" encoding="utf-8"?>
<a:theme xmlns:a="http://schemas.openxmlformats.org/drawingml/2006/main" name="TriNet_PPT_Cover">
  <a:themeElements>
    <a:clrScheme name="TriNet_Colors_2010">
      <a:dk1>
        <a:srgbClr val="0039A6"/>
      </a:dk1>
      <a:lt1>
        <a:srgbClr val="FFFFFF"/>
      </a:lt1>
      <a:dk2>
        <a:srgbClr val="FFFFFF"/>
      </a:dk2>
      <a:lt2>
        <a:srgbClr val="FFFFFF"/>
      </a:lt2>
      <a:accent1>
        <a:srgbClr val="888888"/>
      </a:accent1>
      <a:accent2>
        <a:srgbClr val="3DB7E4"/>
      </a:accent2>
      <a:accent3>
        <a:srgbClr val="E37222"/>
      </a:accent3>
      <a:accent4>
        <a:srgbClr val="0039A6"/>
      </a:accent4>
      <a:accent5>
        <a:srgbClr val="4BACC6"/>
      </a:accent5>
      <a:accent6>
        <a:srgbClr val="739600"/>
      </a:accent6>
      <a:hlink>
        <a:srgbClr val="0000B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riNet-wide-small.potx" id="{B7F00799-618A-4E74-AEA5-0078E4C4BA9D}" vid="{D4FCC0A3-77B9-4462-A74F-B5AD3B2E08E4}"/>
    </a:ext>
  </a:extLst>
</a:theme>
</file>

<file path=ppt/theme/theme3.xml><?xml version="1.0" encoding="utf-8"?>
<a:theme xmlns:a="http://schemas.openxmlformats.org/drawingml/2006/main" name="Custom Design">
  <a:themeElements>
    <a:clrScheme name="TriNet_Colors_2010">
      <a:dk1>
        <a:srgbClr val="0039A6"/>
      </a:dk1>
      <a:lt1>
        <a:srgbClr val="FFFFFF"/>
      </a:lt1>
      <a:dk2>
        <a:srgbClr val="FFFFFF"/>
      </a:dk2>
      <a:lt2>
        <a:srgbClr val="FFFFFF"/>
      </a:lt2>
      <a:accent1>
        <a:srgbClr val="0070C0"/>
      </a:accent1>
      <a:accent2>
        <a:srgbClr val="0039A6"/>
      </a:accent2>
      <a:accent3>
        <a:srgbClr val="616161"/>
      </a:accent3>
      <a:accent4>
        <a:srgbClr val="4BACC6"/>
      </a:accent4>
      <a:accent5>
        <a:srgbClr val="4BACC6"/>
      </a:accent5>
      <a:accent6>
        <a:srgbClr val="C3C3C3"/>
      </a:accent6>
      <a:hlink>
        <a:srgbClr val="0000B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solidFill>
          <a:schemeClr val="bg1">
            <a:lumMod val="95000"/>
            <a:alpha val="80000"/>
          </a:schemeClr>
        </a:solidFill>
        <a:ln w="9525">
          <a:noFill/>
          <a:miter lim="800000"/>
          <a:headEnd/>
          <a:tailEnd/>
        </a:ln>
      </a:spPr>
      <a:bodyPr/>
      <a:lstStyle>
        <a:defPPr marL="231775" indent="-231775">
          <a:spcBef>
            <a:spcPct val="20000"/>
          </a:spcBef>
          <a:buClr>
            <a:srgbClr val="0039A6"/>
          </a:buClr>
          <a:buSzPct val="120000"/>
          <a:buFont typeface="Arial" charset="0"/>
          <a:buNone/>
          <a:defRPr sz="2000" dirty="0">
            <a:solidFill>
              <a:srgbClr val="616161"/>
            </a:solidFill>
          </a:defRPr>
        </a:defPPr>
      </a:lstStyle>
    </a:txDef>
  </a:objectDefaults>
  <a:extraClrSchemeLst/>
  <a:extLst>
    <a:ext uri="{05A4C25C-085E-4340-85A3-A5531E510DB2}">
      <thm15:themeFamily xmlns:thm15="http://schemas.microsoft.com/office/thememl/2012/main" name="TriNet-wide-small.potx" id="{B7F00799-618A-4E74-AEA5-0078E4C4BA9D}" vid="{7ECECF52-7E06-4BED-89C3-6003BA65A9FA}"/>
    </a:ext>
  </a:extLst>
</a:theme>
</file>

<file path=ppt/theme/theme4.xml><?xml version="1.0" encoding="utf-8"?>
<a:theme xmlns:a="http://schemas.openxmlformats.org/drawingml/2006/main" name="1_Custom Design">
  <a:themeElements>
    <a:clrScheme name="TriNet_Colors_2010">
      <a:dk1>
        <a:srgbClr val="0039A6"/>
      </a:dk1>
      <a:lt1>
        <a:srgbClr val="FFFFFF"/>
      </a:lt1>
      <a:dk2>
        <a:srgbClr val="FFFFFF"/>
      </a:dk2>
      <a:lt2>
        <a:srgbClr val="FFFFFF"/>
      </a:lt2>
      <a:accent1>
        <a:srgbClr val="0070C0"/>
      </a:accent1>
      <a:accent2>
        <a:srgbClr val="0039A6"/>
      </a:accent2>
      <a:accent3>
        <a:srgbClr val="616161"/>
      </a:accent3>
      <a:accent4>
        <a:srgbClr val="4BACC6"/>
      </a:accent4>
      <a:accent5>
        <a:srgbClr val="4BACC6"/>
      </a:accent5>
      <a:accent6>
        <a:srgbClr val="C3C3C3"/>
      </a:accent6>
      <a:hlink>
        <a:srgbClr val="0000B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solidFill>
          <a:schemeClr val="bg1">
            <a:lumMod val="95000"/>
            <a:alpha val="80000"/>
          </a:schemeClr>
        </a:solidFill>
        <a:ln w="9525">
          <a:noFill/>
          <a:miter lim="800000"/>
          <a:headEnd/>
          <a:tailEnd/>
        </a:ln>
      </a:spPr>
      <a:bodyPr/>
      <a:lstStyle>
        <a:defPPr marL="231775" indent="-231775">
          <a:spcBef>
            <a:spcPct val="20000"/>
          </a:spcBef>
          <a:buClr>
            <a:srgbClr val="0039A6"/>
          </a:buClr>
          <a:buSzPct val="120000"/>
          <a:buFont typeface="Arial" charset="0"/>
          <a:buNone/>
          <a:defRPr sz="2000" dirty="0">
            <a:solidFill>
              <a:srgbClr val="616161"/>
            </a:solidFill>
          </a:defRPr>
        </a:defPPr>
      </a:lstStyle>
    </a:txDef>
  </a:objectDefaults>
  <a:extraClrSchemeLst/>
  <a:extLst>
    <a:ext uri="{05A4C25C-085E-4340-85A3-A5531E510DB2}">
      <thm15:themeFamily xmlns:thm15="http://schemas.microsoft.com/office/thememl/2012/main" name="TriNet-wide-small.potx" id="{B7F00799-618A-4E74-AEA5-0078E4C4BA9D}" vid="{AE960CD0-CA81-4394-936A-842757D29598}"/>
    </a:ext>
  </a:extLst>
</a:theme>
</file>

<file path=ppt/theme/theme5.xml><?xml version="1.0" encoding="utf-8"?>
<a:theme xmlns:a="http://schemas.openxmlformats.org/drawingml/2006/main" name="Slide Divider 1">
  <a:themeElements>
    <a:clrScheme name="Custom 1">
      <a:dk1>
        <a:srgbClr val="0039A6"/>
      </a:dk1>
      <a:lt1>
        <a:srgbClr val="FFFFFF"/>
      </a:lt1>
      <a:dk2>
        <a:srgbClr val="0039A6"/>
      </a:dk2>
      <a:lt2>
        <a:srgbClr val="5E5E5E"/>
      </a:lt2>
      <a:accent1>
        <a:srgbClr val="0073CF"/>
      </a:accent1>
      <a:accent2>
        <a:srgbClr val="D55C19"/>
      </a:accent2>
      <a:accent3>
        <a:srgbClr val="FFFFFF"/>
      </a:accent3>
      <a:accent4>
        <a:srgbClr val="3A3A3A"/>
      </a:accent4>
      <a:accent5>
        <a:srgbClr val="AABCE4"/>
      </a:accent5>
      <a:accent6>
        <a:srgbClr val="C15316"/>
      </a:accent6>
      <a:hlink>
        <a:srgbClr val="3DB7E4"/>
      </a:hlink>
      <a:folHlink>
        <a:srgbClr val="ADADAD"/>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riNet-wide-small.potx" id="{B7F00799-618A-4E74-AEA5-0078E4C4BA9D}" vid="{6000922C-58C8-41E4-B4E6-D5BA02BE5553}"/>
    </a:ext>
  </a:extLst>
</a:theme>
</file>

<file path=ppt/theme/theme6.xml><?xml version="1.0" encoding="utf-8"?>
<a:theme xmlns:a="http://schemas.openxmlformats.org/drawingml/2006/main" name="1_TriNet_End">
  <a:themeElements>
    <a:clrScheme name="TriNet_Colors_2010">
      <a:dk1>
        <a:srgbClr val="0039A6"/>
      </a:dk1>
      <a:lt1>
        <a:srgbClr val="FFFFFF"/>
      </a:lt1>
      <a:dk2>
        <a:srgbClr val="FFFFFF"/>
      </a:dk2>
      <a:lt2>
        <a:srgbClr val="FFFFFF"/>
      </a:lt2>
      <a:accent1>
        <a:srgbClr val="444444"/>
      </a:accent1>
      <a:accent2>
        <a:srgbClr val="0070C0"/>
      </a:accent2>
      <a:accent3>
        <a:srgbClr val="E37222"/>
      </a:accent3>
      <a:accent4>
        <a:srgbClr val="0039A6"/>
      </a:accent4>
      <a:accent5>
        <a:srgbClr val="4BACC6"/>
      </a:accent5>
      <a:accent6>
        <a:srgbClr val="739600"/>
      </a:accent6>
      <a:hlink>
        <a:srgbClr val="0000B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riNet-wide-small.potx" id="{B7F00799-618A-4E74-AEA5-0078E4C4BA9D}" vid="{ABE67FC7-169A-4BD0-A639-3167CD1D7EE5}"/>
    </a:ext>
  </a:extLst>
</a:theme>
</file>

<file path=ppt/theme/theme7.xml><?xml version="1.0" encoding="utf-8"?>
<a:theme xmlns:a="http://schemas.openxmlformats.org/drawingml/2006/main" name="13_Custom Design">
  <a:themeElements>
    <a:clrScheme name="TriNet_Colors_2010">
      <a:dk1>
        <a:srgbClr val="0039A6"/>
      </a:dk1>
      <a:lt1>
        <a:srgbClr val="FFFFFF"/>
      </a:lt1>
      <a:dk2>
        <a:srgbClr val="FFFFFF"/>
      </a:dk2>
      <a:lt2>
        <a:srgbClr val="FFFFFF"/>
      </a:lt2>
      <a:accent1>
        <a:srgbClr val="0070C0"/>
      </a:accent1>
      <a:accent2>
        <a:srgbClr val="0039A6"/>
      </a:accent2>
      <a:accent3>
        <a:srgbClr val="616161"/>
      </a:accent3>
      <a:accent4>
        <a:srgbClr val="4BACC6"/>
      </a:accent4>
      <a:accent5>
        <a:srgbClr val="4BACC6"/>
      </a:accent5>
      <a:accent6>
        <a:srgbClr val="C3C3C3"/>
      </a:accent6>
      <a:hlink>
        <a:srgbClr val="0000B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solidFill>
          <a:schemeClr val="bg1">
            <a:lumMod val="95000"/>
            <a:alpha val="80000"/>
          </a:schemeClr>
        </a:solidFill>
        <a:ln w="9525">
          <a:noFill/>
          <a:miter lim="800000"/>
          <a:headEnd/>
          <a:tailEnd/>
        </a:ln>
      </a:spPr>
      <a:bodyPr/>
      <a:lstStyle>
        <a:defPPr marL="231775" indent="-231775">
          <a:spcBef>
            <a:spcPct val="20000"/>
          </a:spcBef>
          <a:buClr>
            <a:srgbClr val="0039A6"/>
          </a:buClr>
          <a:buSzPct val="120000"/>
          <a:buFont typeface="Arial" charset="0"/>
          <a:buNone/>
          <a:defRPr sz="2000" dirty="0">
            <a:solidFill>
              <a:srgbClr val="616161"/>
            </a:solidFill>
          </a:defRPr>
        </a:defPPr>
      </a:lstStyle>
    </a:txDef>
  </a:objectDefaults>
  <a:extraClrSchemeLst/>
  <a:extLst>
    <a:ext uri="{05A4C25C-085E-4340-85A3-A5531E510DB2}">
      <thm15:themeFamily xmlns:thm15="http://schemas.microsoft.com/office/thememl/2012/main" name="Presentation3" id="{D390D48E-4F45-F049-8FC8-E8C6B5B9AF08}" vid="{E7DC0BE8-776E-7D4A-A2C3-AD87A86F9F1D}"/>
    </a:ext>
  </a:extLst>
</a:theme>
</file>

<file path=ppt/theme/theme8.xml><?xml version="1.0" encoding="utf-8"?>
<a:theme xmlns:a="http://schemas.openxmlformats.org/drawingml/2006/main" name="2_Custom Design">
  <a:themeElements>
    <a:clrScheme name="TriNet_Colors_2010">
      <a:dk1>
        <a:srgbClr val="0039A6"/>
      </a:dk1>
      <a:lt1>
        <a:srgbClr val="FFFFFF"/>
      </a:lt1>
      <a:dk2>
        <a:srgbClr val="FFFFFF"/>
      </a:dk2>
      <a:lt2>
        <a:srgbClr val="FFFFFF"/>
      </a:lt2>
      <a:accent1>
        <a:srgbClr val="0070C0"/>
      </a:accent1>
      <a:accent2>
        <a:srgbClr val="0039A6"/>
      </a:accent2>
      <a:accent3>
        <a:srgbClr val="616161"/>
      </a:accent3>
      <a:accent4>
        <a:srgbClr val="4BACC6"/>
      </a:accent4>
      <a:accent5>
        <a:srgbClr val="4BACC6"/>
      </a:accent5>
      <a:accent6>
        <a:srgbClr val="C3C3C3"/>
      </a:accent6>
      <a:hlink>
        <a:srgbClr val="0000B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bwMode="auto">
        <a:solidFill>
          <a:schemeClr val="bg1">
            <a:lumMod val="95000"/>
            <a:alpha val="80000"/>
          </a:schemeClr>
        </a:solidFill>
        <a:ln w="9525">
          <a:noFill/>
          <a:miter lim="800000"/>
          <a:headEnd/>
          <a:tailEnd/>
        </a:ln>
      </a:spPr>
      <a:bodyPr/>
      <a:lstStyle>
        <a:defPPr marL="231775" indent="-231775">
          <a:spcBef>
            <a:spcPct val="20000"/>
          </a:spcBef>
          <a:buClr>
            <a:srgbClr val="0039A6"/>
          </a:buClr>
          <a:buSzPct val="120000"/>
          <a:buFont typeface="Arial" charset="0"/>
          <a:buNone/>
          <a:defRPr sz="2000" dirty="0">
            <a:solidFill>
              <a:srgbClr val="616161"/>
            </a:solidFill>
          </a:defRPr>
        </a:defPPr>
      </a:lstStyle>
    </a:txDef>
  </a:objectDefaults>
  <a:extraClrSchemeLst/>
  <a:extLst>
    <a:ext uri="{05A4C25C-085E-4340-85A3-A5531E510DB2}">
      <thm15:themeFamily xmlns:thm15="http://schemas.microsoft.com/office/thememl/2012/main" name="Presentation3" id="{D390D48E-4F45-F049-8FC8-E8C6B5B9AF08}" vid="{E7DC0BE8-776E-7D4A-A2C3-AD87A86F9F1D}"/>
    </a:ext>
  </a:extLst>
</a:theme>
</file>

<file path=ppt/theme/theme9.xml><?xml version="1.0" encoding="utf-8"?>
<a:theme xmlns:a="http://schemas.openxmlformats.org/drawingml/2006/main" name="Title Slide">
  <a:themeElements>
    <a:clrScheme name="Custom 1">
      <a:dk1>
        <a:sysClr val="windowText" lastClr="000000"/>
      </a:dk1>
      <a:lt1>
        <a:sysClr val="window" lastClr="FFFFFF"/>
      </a:lt1>
      <a:dk2>
        <a:srgbClr val="003366"/>
      </a:dk2>
      <a:lt2>
        <a:srgbClr val="EEECE1"/>
      </a:lt2>
      <a:accent1>
        <a:srgbClr val="0039A6"/>
      </a:accent1>
      <a:accent2>
        <a:srgbClr val="EA8704"/>
      </a:accent2>
      <a:accent3>
        <a:srgbClr val="0084B4"/>
      </a:accent3>
      <a:accent4>
        <a:srgbClr val="ADD6FF"/>
      </a:accent4>
      <a:accent5>
        <a:srgbClr val="FFFF70"/>
      </a:accent5>
      <a:accent6>
        <a:srgbClr val="739600"/>
      </a:accent6>
      <a:hlink>
        <a:srgbClr val="002A7C"/>
      </a:hlink>
      <a:folHlink>
        <a:srgbClr val="001C53"/>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6350">
          <a:solidFill>
            <a:srgbClr val="0073CF"/>
          </a:solid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spcBef>
            <a:spcPts val="600"/>
          </a:spcBef>
          <a:defRPr sz="1400" dirty="0" err="1" smtClean="0">
            <a:solidFill>
              <a:schemeClr val="tx1"/>
            </a:solidFill>
            <a:latin typeface="Calibri" panose="020F050202020403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a:noFill/>
        </a:ln>
        <a:effectLst/>
      </a:spPr>
      <a:bodyPr wrap="none" rtlCol="0">
        <a:noAutofit/>
      </a:bodyPr>
      <a:lstStyle>
        <a:defPPr>
          <a:defRPr sz="900" i="1" dirty="0" smtClean="0">
            <a:latin typeface="Calibri" panose="020F0502020204030204" pitchFamily="34" charset="0"/>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D3 PPT-18 july 2019 (2) - Copy</Template>
  <TotalTime>19499</TotalTime>
  <Words>5083</Words>
  <Application>Microsoft Office PowerPoint</Application>
  <PresentationFormat>Custom</PresentationFormat>
  <Paragraphs>535</Paragraphs>
  <Slides>174</Slides>
  <Notes>0</Notes>
  <HiddenSlides>0</HiddenSlides>
  <MMClips>0</MMClips>
  <ScaleCrop>false</ScaleCrop>
  <HeadingPairs>
    <vt:vector size="8" baseType="variant">
      <vt:variant>
        <vt:lpstr>Fonts Used</vt:lpstr>
      </vt:variant>
      <vt:variant>
        <vt:i4>11</vt:i4>
      </vt:variant>
      <vt:variant>
        <vt:lpstr>Theme</vt:lpstr>
      </vt:variant>
      <vt:variant>
        <vt:i4>19</vt:i4>
      </vt:variant>
      <vt:variant>
        <vt:lpstr>Embedded OLE Servers</vt:lpstr>
      </vt:variant>
      <vt:variant>
        <vt:i4>2</vt:i4>
      </vt:variant>
      <vt:variant>
        <vt:lpstr>Slide Titles</vt:lpstr>
      </vt:variant>
      <vt:variant>
        <vt:i4>174</vt:i4>
      </vt:variant>
    </vt:vector>
  </HeadingPairs>
  <TitlesOfParts>
    <vt:vector size="206" baseType="lpstr">
      <vt:lpstr>ＭＳ Ｐゴシック</vt:lpstr>
      <vt:lpstr>Arial</vt:lpstr>
      <vt:lpstr>Calibri</vt:lpstr>
      <vt:lpstr>Lucida Sans Unicode</vt:lpstr>
      <vt:lpstr>medium-content-serif-font</vt:lpstr>
      <vt:lpstr>Tw Cen MT</vt:lpstr>
      <vt:lpstr>verdana</vt:lpstr>
      <vt:lpstr>verdana</vt:lpstr>
      <vt:lpstr>Wingdings</vt:lpstr>
      <vt:lpstr>Wingdings 2</vt:lpstr>
      <vt:lpstr>Wingdings 3</vt:lpstr>
      <vt:lpstr>Concourse</vt:lpstr>
      <vt:lpstr>TriNet_PPT_Cover</vt:lpstr>
      <vt:lpstr>Custom Design</vt:lpstr>
      <vt:lpstr>1_Custom Design</vt:lpstr>
      <vt:lpstr>Slide Divider 1</vt:lpstr>
      <vt:lpstr>1_TriNet_End</vt:lpstr>
      <vt:lpstr>13_Custom Design</vt:lpstr>
      <vt:lpstr>2_Custom Design</vt:lpstr>
      <vt:lpstr>Title Slide</vt:lpstr>
      <vt:lpstr>7_Title Slide</vt:lpstr>
      <vt:lpstr>1_Title Slide</vt:lpstr>
      <vt:lpstr>2_Title Slide</vt:lpstr>
      <vt:lpstr>6_Title Slide</vt:lpstr>
      <vt:lpstr>Divider Slide</vt:lpstr>
      <vt:lpstr>3_Title Slide</vt:lpstr>
      <vt:lpstr>1_Divider Slide</vt:lpstr>
      <vt:lpstr>3_Custom Design</vt:lpstr>
      <vt:lpstr>8_Title Slide</vt:lpstr>
      <vt:lpstr>9_Title Slide</vt:lpstr>
      <vt:lpstr>Microsoft Word Document</vt:lpstr>
      <vt:lpstr>Document</vt:lpstr>
      <vt:lpstr>DATA SCIENCE</vt:lpstr>
      <vt:lpstr>PowerPoint Presentation</vt:lpstr>
      <vt:lpstr>SUBSETS…</vt:lpstr>
      <vt:lpstr>DATA SCIENCE IS…</vt:lpstr>
      <vt:lpstr>PowerPoint Presentation</vt:lpstr>
      <vt:lpstr>LIFE CYCLE OF DATA SCIENCE</vt:lpstr>
      <vt:lpstr>PREREQUISITES</vt:lpstr>
      <vt:lpstr>PANDAS</vt:lpstr>
      <vt:lpstr>AGENDA</vt:lpstr>
      <vt:lpstr>DATA FRAME</vt:lpstr>
      <vt:lpstr>DATA SERIES</vt:lpstr>
      <vt:lpstr>DIFFERENT OPERATIONS IN PANDAS</vt:lpstr>
      <vt:lpstr>CONTD…</vt:lpstr>
      <vt:lpstr>CONTD…</vt:lpstr>
      <vt:lpstr>PowerPoint Presentation</vt:lpstr>
      <vt:lpstr>NUMPY</vt:lpstr>
      <vt:lpstr>VISUALIZATION</vt:lpstr>
      <vt:lpstr>MATLPLOTLIB</vt:lpstr>
      <vt:lpstr>PYPLOT</vt:lpstr>
      <vt:lpstr>TYPES OF PLOTS</vt:lpstr>
      <vt:lpstr>PowerPoint Presentation</vt:lpstr>
      <vt:lpstr>PowerPoint Presentation</vt:lpstr>
      <vt:lpstr>SEABORN</vt:lpstr>
      <vt:lpstr>PowerPoint Presentation</vt:lpstr>
      <vt:lpstr>DISTPLOT:</vt:lpstr>
      <vt:lpstr>JOIN PLOT</vt:lpstr>
      <vt:lpstr>PAIR PLOT</vt:lpstr>
      <vt:lpstr>COUNT PLOT</vt:lpstr>
      <vt:lpstr>BAR PLOT</vt:lpstr>
      <vt:lpstr>BOX PLOT</vt:lpstr>
      <vt:lpstr>MACHINE LEARNING</vt:lpstr>
      <vt:lpstr>PowerPoint Presentation</vt:lpstr>
      <vt:lpstr>CLASSIFICATION OF MACHINE LEARNING</vt:lpstr>
      <vt:lpstr>SUPERVISED LEARNING</vt:lpstr>
      <vt:lpstr>UNSUPERVISED LEARNING</vt:lpstr>
      <vt:lpstr>REINFORCEMENT LEARNING</vt:lpstr>
      <vt:lpstr>LIFE CYCLE OF DATA SCIENCE</vt:lpstr>
      <vt:lpstr>EDA(EXPLORATORY DATA ANALYSIS)</vt:lpstr>
      <vt:lpstr>EDA DOES….</vt:lpstr>
      <vt:lpstr>Components of EDA</vt:lpstr>
      <vt:lpstr>FEATURE ENGINEERING</vt:lpstr>
      <vt:lpstr>Contd..</vt:lpstr>
      <vt:lpstr>MISSING VALUES</vt:lpstr>
      <vt:lpstr> Handling Missing value</vt:lpstr>
      <vt:lpstr>PowerPoint Presentation</vt:lpstr>
      <vt:lpstr>REPLACING WITH MEAN/MEDIAN/MODE</vt:lpstr>
      <vt:lpstr>ASSIGNING AN UNIQUE CATEGORY</vt:lpstr>
      <vt:lpstr>DELETING ROWS</vt:lpstr>
      <vt:lpstr>ENCODING</vt:lpstr>
      <vt:lpstr>TYPES OF ENCODING</vt:lpstr>
      <vt:lpstr>FEATURE SCALING</vt:lpstr>
      <vt:lpstr>NORMALIZATION</vt:lpstr>
      <vt:lpstr>STANDARDIZATION</vt:lpstr>
      <vt:lpstr>HANDLING IMBALANCE DATA</vt:lpstr>
      <vt:lpstr>TWO TECHNIQUES TO HANDLE:</vt:lpstr>
      <vt:lpstr>PowerPoint Presentation</vt:lpstr>
      <vt:lpstr>ALGORITHMs</vt:lpstr>
      <vt:lpstr>PowerPoint Presentation</vt:lpstr>
      <vt:lpstr>PowerPoint Presentation</vt:lpstr>
      <vt:lpstr>1.LINEAR REGRESSION</vt:lpstr>
      <vt:lpstr>TERMS IN LINEAR REGRESSION</vt:lpstr>
      <vt:lpstr>PowerPoint Presentation</vt:lpstr>
      <vt:lpstr>FINDING THE BEST FIT LINE:</vt:lpstr>
      <vt:lpstr>PowerPoint Presentation</vt:lpstr>
      <vt:lpstr>2.LOGISTIC REGRESSION</vt:lpstr>
      <vt:lpstr>Types of logistic regression</vt:lpstr>
      <vt:lpstr>SIGMOID ACTIVATION</vt:lpstr>
      <vt:lpstr>PowerPoint Presentation</vt:lpstr>
      <vt:lpstr>3.KNN ALGORITHM</vt:lpstr>
      <vt:lpstr>PowerPoint Presentation</vt:lpstr>
      <vt:lpstr>WORKING OF KNN</vt:lpstr>
      <vt:lpstr>PowerPoint Presentation</vt:lpstr>
      <vt:lpstr>4.SVM (SUPPORT VECTOR MACHINE)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TUNING PARAMETERS</vt:lpstr>
      <vt:lpstr>PowerPoint Presentation</vt:lpstr>
      <vt:lpstr>PowerPoint Presentation</vt:lpstr>
      <vt:lpstr>PowerPoint Presentation</vt:lpstr>
      <vt:lpstr>PowerPoint Presentation</vt:lpstr>
      <vt:lpstr>PowerPoint Presentation</vt:lpstr>
      <vt:lpstr>5.Decision tree</vt:lpstr>
      <vt:lpstr>PowerPoint Presentation</vt:lpstr>
      <vt:lpstr>WORKING OF DECISION TREE</vt:lpstr>
      <vt:lpstr>PowerPoint Presentation</vt:lpstr>
      <vt:lpstr>INFORMATION GAIN</vt:lpstr>
      <vt:lpstr>PowerPoint Presentation</vt:lpstr>
      <vt:lpstr>ENTROPY</vt:lpstr>
      <vt:lpstr>PowerPoint Presentation</vt:lpstr>
      <vt:lpstr>CALCULATION OF ENTROPY AND INFORMATION GAIN</vt:lpstr>
      <vt:lpstr>GINI IMPURITY</vt:lpstr>
      <vt:lpstr> STEPS TO CALCULATE GINI FOR A SPLIT </vt:lpstr>
      <vt:lpstr>OPTIMIZING DECISION TREE PERFORMANCE</vt:lpstr>
      <vt:lpstr>PowerPoint Presentation</vt:lpstr>
      <vt:lpstr>Example</vt:lpstr>
      <vt:lpstr>PowerPoint Presentation</vt:lpstr>
      <vt:lpstr>PowerPoint Presentation</vt:lpstr>
      <vt:lpstr>PowerPoint Presentation</vt:lpstr>
      <vt:lpstr>Bootstrap Sampling Method</vt:lpstr>
      <vt:lpstr>ENSEMBLE LEARNING</vt:lpstr>
      <vt:lpstr>ENSEMBLE METHODS: BAGGING AND BOOSTING.</vt:lpstr>
      <vt:lpstr>PowerPoint Presentation</vt:lpstr>
      <vt:lpstr>PowerPoint Presentation</vt:lpstr>
      <vt:lpstr>PowerPoint Presentation</vt:lpstr>
      <vt:lpstr>6.RANDOM FOREST</vt:lpstr>
      <vt:lpstr>PowerPoint Presentation</vt:lpstr>
      <vt:lpstr>WORKING OF RANDOM FOREST</vt:lpstr>
      <vt:lpstr>PARAMETERS</vt:lpstr>
      <vt:lpstr>PowerPoint Presentation</vt:lpstr>
      <vt:lpstr>ADABOOST</vt:lpstr>
      <vt:lpstr>PowerPoint Presentation</vt:lpstr>
      <vt:lpstr>STEPS OF ALGORITHM:</vt:lpstr>
      <vt:lpstr>PowerPoint Presentation</vt:lpstr>
      <vt:lpstr>INITIALIZE THE SAMPLE WEIGHTS</vt:lpstr>
      <vt:lpstr>PowerPoint Presentation</vt:lpstr>
      <vt:lpstr>PowerPoint Presentation</vt:lpstr>
      <vt:lpstr>PowerPoint Presentation</vt:lpstr>
      <vt:lpstr>PowerPoint Presentation</vt:lpstr>
      <vt:lpstr>PowerPoint Presentation</vt:lpstr>
      <vt:lpstr>GRADIENT BOOSTING</vt:lpstr>
      <vt:lpstr>PowerPoint Presentation</vt:lpstr>
      <vt:lpstr>GRADIENT BOOSTING HAS THREE MAIN COMPONENTS:</vt:lpstr>
      <vt:lpstr>Steps:</vt:lpstr>
      <vt:lpstr>PowerPoint Presentation</vt:lpstr>
      <vt:lpstr>SUMMARY</vt:lpstr>
      <vt:lpstr>xgboost</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7.K MEANS CLUSTERING</vt:lpstr>
      <vt:lpstr>WORKING OF K-MEANS ALGORITHM</vt:lpstr>
      <vt:lpstr>PowerPoint Presentation</vt:lpstr>
      <vt:lpstr>PowerPoint Presentation</vt:lpstr>
      <vt:lpstr>PowerPoint Presentation</vt:lpstr>
      <vt:lpstr>PowerPoint Presentation</vt:lpstr>
      <vt:lpstr>PowerPoint Presentation</vt:lpstr>
      <vt:lpstr>METRICS</vt:lpstr>
      <vt:lpstr>R2 AND ADJUSTED R2</vt:lpstr>
      <vt:lpstr>PowerPoint Presentation</vt:lpstr>
      <vt:lpstr>PowerPoint Presentation</vt:lpstr>
      <vt:lpstr>CLASSIFICATION METRICS</vt:lpstr>
      <vt:lpstr>CONFUSION MATRIX</vt:lpstr>
      <vt:lpstr>PowerPoint Presentation</vt:lpstr>
      <vt:lpstr>EXAMPLE</vt:lpstr>
      <vt:lpstr>ACCURACY</vt:lpstr>
      <vt:lpstr>PRECISION AND RECALL</vt:lpstr>
      <vt:lpstr>PowerPoint Presentation</vt:lpstr>
      <vt:lpstr>PowerPoint Presentation</vt:lpstr>
      <vt:lpstr>F1 SCORE</vt:lpstr>
      <vt:lpstr>PowerPoint Presentation</vt:lpstr>
      <vt:lpstr>HYPER PARAMETER TUNING </vt:lpstr>
      <vt:lpstr>PowerPoint Presentation</vt:lpstr>
      <vt:lpstr>CROSS-VALIDATION</vt:lpstr>
      <vt:lpstr>TYPES OF CV:</vt:lpstr>
      <vt:lpstr>PowerPoint Presentation</vt:lpstr>
      <vt:lpstr>APPROACHES TO HYPER PARAMETER OPTIMIZATION</vt:lpstr>
      <vt:lpstr>GRID SEARCH</vt:lpstr>
      <vt:lpstr>RANDOM SEARCH</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dc:title>
  <dc:creator>Jasmine K. Victor</dc:creator>
  <cp:lastModifiedBy>Jasmine K. Victor</cp:lastModifiedBy>
  <cp:revision>282</cp:revision>
  <dcterms:created xsi:type="dcterms:W3CDTF">2020-05-28T16:08:20Z</dcterms:created>
  <dcterms:modified xsi:type="dcterms:W3CDTF">2020-10-16T13:23:21Z</dcterms:modified>
</cp:coreProperties>
</file>